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647dc2ae7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4c200120a4ac7"/>
  </p:sldMasterIdLst>
  <p:sldIdLst>
    <p:sldId xmlns:r="http://schemas.openxmlformats.org/officeDocument/2006/relationships" id="256" r:id="Rd65fcb533b5743b2"/>
    <p:sldId xmlns:r="http://schemas.openxmlformats.org/officeDocument/2006/relationships" id="257" r:id="Rbdf3f568d2a94331"/>
    <p:sldId xmlns:r="http://schemas.openxmlformats.org/officeDocument/2006/relationships" id="258" r:id="R4ebf7f79e62d441f"/>
    <p:sldId xmlns:r="http://schemas.openxmlformats.org/officeDocument/2006/relationships" id="259" r:id="R51e797f450a74ff3"/>
    <p:sldId xmlns:r="http://schemas.openxmlformats.org/officeDocument/2006/relationships" id="260" r:id="Ra037077dee3447c0"/>
    <p:sldId xmlns:r="http://schemas.openxmlformats.org/officeDocument/2006/relationships" id="261" r:id="R4f4ad8b23663413e"/>
    <p:sldId xmlns:r="http://schemas.openxmlformats.org/officeDocument/2006/relationships" id="262" r:id="R1c9feb5a183c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4c200120a4ac7" /><Relationship Type="http://schemas.openxmlformats.org/officeDocument/2006/relationships/slide" Target="/ppt/slides/slide1.xml" Id="Rd65fcb533b5743b2" /><Relationship Type="http://schemas.openxmlformats.org/officeDocument/2006/relationships/slide" Target="/ppt/slides/slide2.xml" Id="Rbdf3f568d2a94331" /><Relationship Type="http://schemas.openxmlformats.org/officeDocument/2006/relationships/slide" Target="/ppt/slides/slide3.xml" Id="R4ebf7f79e62d441f" /><Relationship Type="http://schemas.openxmlformats.org/officeDocument/2006/relationships/slide" Target="/ppt/slides/slide4.xml" Id="R51e797f450a74ff3" /><Relationship Type="http://schemas.openxmlformats.org/officeDocument/2006/relationships/slide" Target="/ppt/slides/slide5.xml" Id="Ra037077dee3447c0" /><Relationship Type="http://schemas.openxmlformats.org/officeDocument/2006/relationships/slide" Target="/ppt/slides/slide6.xml" Id="R4f4ad8b23663413e" /><Relationship Type="http://schemas.openxmlformats.org/officeDocument/2006/relationships/slide" Target="/ppt/slides/slide7.xml" Id="R1c9feb5a183c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535f2f549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e60de440470b" /><Relationship Type="http://schemas.openxmlformats.org/officeDocument/2006/relationships/theme" Target="/ppt/slideMasters/theme/theme1.xml" Id="R0407b195c28a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5e60de440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f90b50e64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91bac0bda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8d9bf81c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88d6dc60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30d7ec25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29bb2917b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ca0b28105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