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8562cfb8b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661467b1644ed"/>
  </p:sldMasterIdLst>
  <p:sldIdLst>
    <p:sldId xmlns:r="http://schemas.openxmlformats.org/officeDocument/2006/relationships" id="256" r:id="Ra372dbd5ba794c1c"/>
    <p:sldId xmlns:r="http://schemas.openxmlformats.org/officeDocument/2006/relationships" id="257" r:id="Ra70b3791e56e4034"/>
    <p:sldId xmlns:r="http://schemas.openxmlformats.org/officeDocument/2006/relationships" id="258" r:id="Ra2b98a3fc65144b3"/>
    <p:sldId xmlns:r="http://schemas.openxmlformats.org/officeDocument/2006/relationships" id="259" r:id="Rc4b6621b0c424d0e"/>
    <p:sldId xmlns:r="http://schemas.openxmlformats.org/officeDocument/2006/relationships" id="260" r:id="Rb7f106f872554b85"/>
    <p:sldId xmlns:r="http://schemas.openxmlformats.org/officeDocument/2006/relationships" id="261" r:id="R698ea8f953364f2d"/>
    <p:sldId xmlns:r="http://schemas.openxmlformats.org/officeDocument/2006/relationships" id="262" r:id="R73c2f48fcaaa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661467b1644ed" /><Relationship Type="http://schemas.openxmlformats.org/officeDocument/2006/relationships/slide" Target="/ppt/slides/slide1.xml" Id="Ra372dbd5ba794c1c" /><Relationship Type="http://schemas.openxmlformats.org/officeDocument/2006/relationships/slide" Target="/ppt/slides/slide2.xml" Id="Ra70b3791e56e4034" /><Relationship Type="http://schemas.openxmlformats.org/officeDocument/2006/relationships/slide" Target="/ppt/slides/slide3.xml" Id="Ra2b98a3fc65144b3" /><Relationship Type="http://schemas.openxmlformats.org/officeDocument/2006/relationships/slide" Target="/ppt/slides/slide4.xml" Id="Rc4b6621b0c424d0e" /><Relationship Type="http://schemas.openxmlformats.org/officeDocument/2006/relationships/slide" Target="/ppt/slides/slide5.xml" Id="Rb7f106f872554b85" /><Relationship Type="http://schemas.openxmlformats.org/officeDocument/2006/relationships/slide" Target="/ppt/slides/slide6.xml" Id="R698ea8f953364f2d" /><Relationship Type="http://schemas.openxmlformats.org/officeDocument/2006/relationships/slide" Target="/ppt/slides/slide7.xml" Id="R73c2f48fcaaa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594843b79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2e96453a74aea" /><Relationship Type="http://schemas.openxmlformats.org/officeDocument/2006/relationships/theme" Target="/ppt/slideMasters/theme/theme1.xml" Id="Rba95ed9cb930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2e96453a7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a49ed5596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f262c1bdf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56bed8104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c87cf2652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40fbd5c1f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898673d9a4a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acbb52553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JOSTIMAX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JOSTIMAX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5 720 506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SIGMUND SANGNES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SIGMUND SANGNES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ERTZGAARD SANGNES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JOHANNES SANGNES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Sætrangsgata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990 321 140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JOSTIMAX AS</a:t>
            </a:r>
          </a:p>
        </p:txBody>
      </p:sp>
    </p:spTree>
  </p:cSld>
  <p:clrMapOvr>
    <a:masterClrMapping xmlns:a="http://schemas.openxmlformats.org/drawingml/2006/main"/>
  </p:clrMapOvr>
</p:sld>
</file>