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52c28993540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72a2f24124115"/>
  </p:sldMasterIdLst>
  <p:sldIdLst>
    <p:sldId xmlns:r="http://schemas.openxmlformats.org/officeDocument/2006/relationships" id="256" r:id="Re785e5922f5e4234"/>
    <p:sldId xmlns:r="http://schemas.openxmlformats.org/officeDocument/2006/relationships" id="257" r:id="R3b80c2ba72ab48d2"/>
    <p:sldId xmlns:r="http://schemas.openxmlformats.org/officeDocument/2006/relationships" id="258" r:id="R0ef9a33dbfd747c1"/>
    <p:sldId xmlns:r="http://schemas.openxmlformats.org/officeDocument/2006/relationships" id="259" r:id="R70d1a485b087413d"/>
    <p:sldId xmlns:r="http://schemas.openxmlformats.org/officeDocument/2006/relationships" id="260" r:id="R3a6dc168910e4ca4"/>
    <p:sldId xmlns:r="http://schemas.openxmlformats.org/officeDocument/2006/relationships" id="261" r:id="Rfa44e40ca9e844fa"/>
    <p:sldId xmlns:r="http://schemas.openxmlformats.org/officeDocument/2006/relationships" id="262" r:id="R1ecce244c7e8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72a2f24124115" /><Relationship Type="http://schemas.openxmlformats.org/officeDocument/2006/relationships/slide" Target="/ppt/slides/slide1.xml" Id="Re785e5922f5e4234" /><Relationship Type="http://schemas.openxmlformats.org/officeDocument/2006/relationships/slide" Target="/ppt/slides/slide2.xml" Id="R3b80c2ba72ab48d2" /><Relationship Type="http://schemas.openxmlformats.org/officeDocument/2006/relationships/slide" Target="/ppt/slides/slide3.xml" Id="R0ef9a33dbfd747c1" /><Relationship Type="http://schemas.openxmlformats.org/officeDocument/2006/relationships/slide" Target="/ppt/slides/slide4.xml" Id="R70d1a485b087413d" /><Relationship Type="http://schemas.openxmlformats.org/officeDocument/2006/relationships/slide" Target="/ppt/slides/slide5.xml" Id="R3a6dc168910e4ca4" /><Relationship Type="http://schemas.openxmlformats.org/officeDocument/2006/relationships/slide" Target="/ppt/slides/slide6.xml" Id="Rfa44e40ca9e844fa" /><Relationship Type="http://schemas.openxmlformats.org/officeDocument/2006/relationships/slide" Target="/ppt/slides/slide7.xml" Id="R1ecce244c7e8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90bcfbeae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b521f1468488a" /><Relationship Type="http://schemas.openxmlformats.org/officeDocument/2006/relationships/theme" Target="/ppt/slideMasters/theme/theme1.xml" Id="R6e4179ed2e4e48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b521f1468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06a15be254f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506306d5f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8a58058ed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aa37d9c80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bc1d5a960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bd201086648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fee5d1c57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PVO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PVO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2 334 965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20 495 638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20 537 880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