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8ce3930c67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1c35e5e08340c7"/>
  </p:sldMasterIdLst>
  <p:sldIdLst>
    <p:sldId xmlns:r="http://schemas.openxmlformats.org/officeDocument/2006/relationships" id="256" r:id="R97b74205716941b6"/>
    <p:sldId xmlns:r="http://schemas.openxmlformats.org/officeDocument/2006/relationships" id="257" r:id="R1ede9a385b8a4952"/>
    <p:sldId xmlns:r="http://schemas.openxmlformats.org/officeDocument/2006/relationships" id="258" r:id="R8b860cce59ea48ac"/>
    <p:sldId xmlns:r="http://schemas.openxmlformats.org/officeDocument/2006/relationships" id="259" r:id="Rabae96d4101843ac"/>
    <p:sldId xmlns:r="http://schemas.openxmlformats.org/officeDocument/2006/relationships" id="260" r:id="Rfb8bf0382ba441fa"/>
    <p:sldId xmlns:r="http://schemas.openxmlformats.org/officeDocument/2006/relationships" id="261" r:id="R9d9a28bb69d44e7f"/>
    <p:sldId xmlns:r="http://schemas.openxmlformats.org/officeDocument/2006/relationships" id="262" r:id="R576cbf289baa46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c35e5e08340c7" /><Relationship Type="http://schemas.openxmlformats.org/officeDocument/2006/relationships/slide" Target="/ppt/slides/slide1.xml" Id="R97b74205716941b6" /><Relationship Type="http://schemas.openxmlformats.org/officeDocument/2006/relationships/slide" Target="/ppt/slides/slide2.xml" Id="R1ede9a385b8a4952" /><Relationship Type="http://schemas.openxmlformats.org/officeDocument/2006/relationships/slide" Target="/ppt/slides/slide3.xml" Id="R8b860cce59ea48ac" /><Relationship Type="http://schemas.openxmlformats.org/officeDocument/2006/relationships/slide" Target="/ppt/slides/slide4.xml" Id="Rabae96d4101843ac" /><Relationship Type="http://schemas.openxmlformats.org/officeDocument/2006/relationships/slide" Target="/ppt/slides/slide5.xml" Id="Rfb8bf0382ba441fa" /><Relationship Type="http://schemas.openxmlformats.org/officeDocument/2006/relationships/slide" Target="/ppt/slides/slide6.xml" Id="R9d9a28bb69d44e7f" /><Relationship Type="http://schemas.openxmlformats.org/officeDocument/2006/relationships/slide" Target="/ppt/slides/slide7.xml" Id="R576cbf289baa46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a5b304cb749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3b98b2b634bb5" /><Relationship Type="http://schemas.openxmlformats.org/officeDocument/2006/relationships/theme" Target="/ppt/slideMasters/theme/theme1.xml" Id="R6b49725483c349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33b98b2b634b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ac8e394a2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ca53fac554a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56b10ec1043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002a4c68e4e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939f16dbd4d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2b2509a0d4b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5ccb8a01847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E.K.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E.K.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33 375 566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4 107 449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12 987 136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KONSULENT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990 455 376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