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f770cb62a84e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8be6accb84ab1"/>
  </p:sldMasterIdLst>
  <p:sldIdLst>
    <p:sldId xmlns:r="http://schemas.openxmlformats.org/officeDocument/2006/relationships" id="256" r:id="Rf39226b5e2814562"/>
    <p:sldId xmlns:r="http://schemas.openxmlformats.org/officeDocument/2006/relationships" id="257" r:id="R41aac02097004d0c"/>
    <p:sldId xmlns:r="http://schemas.openxmlformats.org/officeDocument/2006/relationships" id="258" r:id="R62b04841236a4846"/>
    <p:sldId xmlns:r="http://schemas.openxmlformats.org/officeDocument/2006/relationships" id="259" r:id="R2d744fc676034a94"/>
    <p:sldId xmlns:r="http://schemas.openxmlformats.org/officeDocument/2006/relationships" id="260" r:id="Rcfb830c1c09145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8be6accb84ab1" /><Relationship Type="http://schemas.openxmlformats.org/officeDocument/2006/relationships/slide" Target="/ppt/slides/slide1.xml" Id="Rf39226b5e2814562" /><Relationship Type="http://schemas.openxmlformats.org/officeDocument/2006/relationships/slide" Target="/ppt/slides/slide2.xml" Id="R41aac02097004d0c" /><Relationship Type="http://schemas.openxmlformats.org/officeDocument/2006/relationships/slide" Target="/ppt/slides/slide3.xml" Id="R62b04841236a4846" /><Relationship Type="http://schemas.openxmlformats.org/officeDocument/2006/relationships/slide" Target="/ppt/slides/slide4.xml" Id="R2d744fc676034a94" /><Relationship Type="http://schemas.openxmlformats.org/officeDocument/2006/relationships/slide" Target="/ppt/slides/slide5.xml" Id="Rcfb830c1c09145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5a3ce960bb4a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f771a7785476c" /><Relationship Type="http://schemas.openxmlformats.org/officeDocument/2006/relationships/theme" Target="/ppt/slideMasters/theme/theme1.xml" Id="R903d3316608d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0f771a778547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78b45f0ce34f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968f918b4f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c4d60f9e884d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de4c398ce42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3f5f0e46842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 FINANS HK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FINANS HK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 FINANS HK ble etablert [år] og holder til i Tistedal.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FINANS HK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FINANS HK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FINANS HK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Vigdis N Rekdahl, Granveien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1792 Tistedal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990 474 176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 FINANS HK</a:t>
            </a:r>
          </a:p>
        </p:txBody>
      </p:sp>
    </p:spTree>
  </p:cSld>
  <p:clrMapOvr>
    <a:masterClrMapping xmlns:a="http://schemas.openxmlformats.org/drawingml/2006/main"/>
  </p:clrMapOvr>
</p:sld>
</file>