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ac3225413b4e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6ccce1b1714aeb"/>
  </p:sldMasterIdLst>
  <p:sldIdLst>
    <p:sldId xmlns:r="http://schemas.openxmlformats.org/officeDocument/2006/relationships" id="256" r:id="Rd7ebe813fdfd4d44"/>
    <p:sldId xmlns:r="http://schemas.openxmlformats.org/officeDocument/2006/relationships" id="257" r:id="R78a149af4a5649b4"/>
    <p:sldId xmlns:r="http://schemas.openxmlformats.org/officeDocument/2006/relationships" id="258" r:id="Rbb10748237c64982"/>
    <p:sldId xmlns:r="http://schemas.openxmlformats.org/officeDocument/2006/relationships" id="259" r:id="Rf9476f3d68544cad"/>
    <p:sldId xmlns:r="http://schemas.openxmlformats.org/officeDocument/2006/relationships" id="260" r:id="R4c85402fe36d486b"/>
    <p:sldId xmlns:r="http://schemas.openxmlformats.org/officeDocument/2006/relationships" id="261" r:id="R9ecf2699629a4899"/>
    <p:sldId xmlns:r="http://schemas.openxmlformats.org/officeDocument/2006/relationships" id="262" r:id="Re90e992acfde40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ccce1b1714aeb" /><Relationship Type="http://schemas.openxmlformats.org/officeDocument/2006/relationships/slide" Target="/ppt/slides/slide1.xml" Id="Rd7ebe813fdfd4d44" /><Relationship Type="http://schemas.openxmlformats.org/officeDocument/2006/relationships/slide" Target="/ppt/slides/slide2.xml" Id="R78a149af4a5649b4" /><Relationship Type="http://schemas.openxmlformats.org/officeDocument/2006/relationships/slide" Target="/ppt/slides/slide3.xml" Id="Rbb10748237c64982" /><Relationship Type="http://schemas.openxmlformats.org/officeDocument/2006/relationships/slide" Target="/ppt/slides/slide4.xml" Id="Rf9476f3d68544cad" /><Relationship Type="http://schemas.openxmlformats.org/officeDocument/2006/relationships/slide" Target="/ppt/slides/slide5.xml" Id="R4c85402fe36d486b" /><Relationship Type="http://schemas.openxmlformats.org/officeDocument/2006/relationships/slide" Target="/ppt/slides/slide6.xml" Id="R9ecf2699629a4899" /><Relationship Type="http://schemas.openxmlformats.org/officeDocument/2006/relationships/slide" Target="/ppt/slides/slide7.xml" Id="Re90e992acfde40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e9b1da93445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36f18fd1b4b3a" /><Relationship Type="http://schemas.openxmlformats.org/officeDocument/2006/relationships/theme" Target="/ppt/slideMasters/theme/theme1.xml" Id="R7f22ba70c946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236f18fd1b4b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1bdf218494b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f782daf96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a5a9dc28744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65d70d0b243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fdeda992e41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6c0fa6fe844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ceba97ab145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NORSKE EIENDOMSCOMPAGNIE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EIENDOMSCOMPAGNIE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NORSKE EIENDOMSCOMPAGNIE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EIENDOMSCOMPAGNIE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EIENDOMSCOMPAGNIE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EIENDOMSCOMPAGNIE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39 973 267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35 254 241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33 935 238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575 797 974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592 762 671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EIENDOMSCOMPAGNIE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EIENDOMSCOMPAGNIE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 Martinsens vei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990 474 273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EIENDOMSCOMPAGNIE AS</a:t>
            </a:r>
          </a:p>
        </p:txBody>
      </p:sp>
    </p:spTree>
  </p:cSld>
  <p:clrMapOvr>
    <a:masterClrMapping xmlns:a="http://schemas.openxmlformats.org/drawingml/2006/main"/>
  </p:clrMapOvr>
</p:sld>
</file>