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abfd6fb72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01339934b4a1c"/>
  </p:sldMasterIdLst>
  <p:sldIdLst>
    <p:sldId xmlns:r="http://schemas.openxmlformats.org/officeDocument/2006/relationships" id="256" r:id="R9f9276e0439742d5"/>
    <p:sldId xmlns:r="http://schemas.openxmlformats.org/officeDocument/2006/relationships" id="257" r:id="R6273567093d84dd3"/>
    <p:sldId xmlns:r="http://schemas.openxmlformats.org/officeDocument/2006/relationships" id="258" r:id="Rc690e7d00be94c2f"/>
    <p:sldId xmlns:r="http://schemas.openxmlformats.org/officeDocument/2006/relationships" id="259" r:id="R3f60f4b4760f4e49"/>
    <p:sldId xmlns:r="http://schemas.openxmlformats.org/officeDocument/2006/relationships" id="260" r:id="Rf041bf4e5db0454f"/>
    <p:sldId xmlns:r="http://schemas.openxmlformats.org/officeDocument/2006/relationships" id="261" r:id="R28ad1561d23f473e"/>
    <p:sldId xmlns:r="http://schemas.openxmlformats.org/officeDocument/2006/relationships" id="262" r:id="R9cc85f21c2ab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01339934b4a1c" /><Relationship Type="http://schemas.openxmlformats.org/officeDocument/2006/relationships/slide" Target="/ppt/slides/slide1.xml" Id="R9f9276e0439742d5" /><Relationship Type="http://schemas.openxmlformats.org/officeDocument/2006/relationships/slide" Target="/ppt/slides/slide2.xml" Id="R6273567093d84dd3" /><Relationship Type="http://schemas.openxmlformats.org/officeDocument/2006/relationships/slide" Target="/ppt/slides/slide3.xml" Id="Rc690e7d00be94c2f" /><Relationship Type="http://schemas.openxmlformats.org/officeDocument/2006/relationships/slide" Target="/ppt/slides/slide4.xml" Id="R3f60f4b4760f4e49" /><Relationship Type="http://schemas.openxmlformats.org/officeDocument/2006/relationships/slide" Target="/ppt/slides/slide5.xml" Id="Rf041bf4e5db0454f" /><Relationship Type="http://schemas.openxmlformats.org/officeDocument/2006/relationships/slide" Target="/ppt/slides/slide6.xml" Id="R28ad1561d23f473e" /><Relationship Type="http://schemas.openxmlformats.org/officeDocument/2006/relationships/slide" Target="/ppt/slides/slide7.xml" Id="R9cc85f21c2ab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715408e114f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9daae0efb4d61" /><Relationship Type="http://schemas.openxmlformats.org/officeDocument/2006/relationships/theme" Target="/ppt/slideMasters/theme/theme1.xml" Id="R363df3a884d8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19daae0efb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62eed59fa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d1d98fe7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cfe350a3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7ad1f8a72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b11c4d87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593bed298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90174762a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LEVREBEKKEN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65 310 878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66 699 385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HANS JAKOB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