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4b86c5b02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aff3a328d34c45"/>
  </p:sldMasterIdLst>
  <p:sldIdLst>
    <p:sldId xmlns:r="http://schemas.openxmlformats.org/officeDocument/2006/relationships" id="256" r:id="R270e3acf73f34e63"/>
    <p:sldId xmlns:r="http://schemas.openxmlformats.org/officeDocument/2006/relationships" id="257" r:id="R10388d93f3704317"/>
    <p:sldId xmlns:r="http://schemas.openxmlformats.org/officeDocument/2006/relationships" id="258" r:id="R95a4fe7d70c54dfc"/>
    <p:sldId xmlns:r="http://schemas.openxmlformats.org/officeDocument/2006/relationships" id="259" r:id="Rc7b26542377d48dc"/>
    <p:sldId xmlns:r="http://schemas.openxmlformats.org/officeDocument/2006/relationships" id="260" r:id="R8a6dbe33dcdd4b73"/>
    <p:sldId xmlns:r="http://schemas.openxmlformats.org/officeDocument/2006/relationships" id="261" r:id="Raf48b2d82bc24159"/>
    <p:sldId xmlns:r="http://schemas.openxmlformats.org/officeDocument/2006/relationships" id="262" r:id="R85ca221dce30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ff3a328d34c45" /><Relationship Type="http://schemas.openxmlformats.org/officeDocument/2006/relationships/slide" Target="/ppt/slides/slide1.xml" Id="R270e3acf73f34e63" /><Relationship Type="http://schemas.openxmlformats.org/officeDocument/2006/relationships/slide" Target="/ppt/slides/slide2.xml" Id="R10388d93f3704317" /><Relationship Type="http://schemas.openxmlformats.org/officeDocument/2006/relationships/slide" Target="/ppt/slides/slide3.xml" Id="R95a4fe7d70c54dfc" /><Relationship Type="http://schemas.openxmlformats.org/officeDocument/2006/relationships/slide" Target="/ppt/slides/slide4.xml" Id="Rc7b26542377d48dc" /><Relationship Type="http://schemas.openxmlformats.org/officeDocument/2006/relationships/slide" Target="/ppt/slides/slide5.xml" Id="R8a6dbe33dcdd4b73" /><Relationship Type="http://schemas.openxmlformats.org/officeDocument/2006/relationships/slide" Target="/ppt/slides/slide6.xml" Id="Raf48b2d82bc24159" /><Relationship Type="http://schemas.openxmlformats.org/officeDocument/2006/relationships/slide" Target="/ppt/slides/slide7.xml" Id="R85ca221dce30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6e95f1536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f5653e82a447c" /><Relationship Type="http://schemas.openxmlformats.org/officeDocument/2006/relationships/theme" Target="/ppt/slideMasters/theme/theme1.xml" Id="Rab9f412fb28d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f5653e82a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c96fe071a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e946eca341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172ed883e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48e16d947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33ec7b09f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07b7c7b05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6d1b03939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 BORGAN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