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1052ed9607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5639114bd4300"/>
  </p:sldMasterIdLst>
  <p:sldIdLst>
    <p:sldId xmlns:r="http://schemas.openxmlformats.org/officeDocument/2006/relationships" id="256" r:id="Rc40476c9cc624b3d"/>
    <p:sldId xmlns:r="http://schemas.openxmlformats.org/officeDocument/2006/relationships" id="257" r:id="Ra6e121e0c47647c9"/>
    <p:sldId xmlns:r="http://schemas.openxmlformats.org/officeDocument/2006/relationships" id="258" r:id="Rbb59764f40f34170"/>
    <p:sldId xmlns:r="http://schemas.openxmlformats.org/officeDocument/2006/relationships" id="259" r:id="Rac99e147bc844564"/>
    <p:sldId xmlns:r="http://schemas.openxmlformats.org/officeDocument/2006/relationships" id="260" r:id="R62779855609948ef"/>
    <p:sldId xmlns:r="http://schemas.openxmlformats.org/officeDocument/2006/relationships" id="261" r:id="R0cb22d41cb87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5639114bd4300" /><Relationship Type="http://schemas.openxmlformats.org/officeDocument/2006/relationships/slide" Target="/ppt/slides/slide1.xml" Id="Rc40476c9cc624b3d" /><Relationship Type="http://schemas.openxmlformats.org/officeDocument/2006/relationships/slide" Target="/ppt/slides/slide2.xml" Id="Ra6e121e0c47647c9" /><Relationship Type="http://schemas.openxmlformats.org/officeDocument/2006/relationships/slide" Target="/ppt/slides/slide3.xml" Id="Rbb59764f40f34170" /><Relationship Type="http://schemas.openxmlformats.org/officeDocument/2006/relationships/slide" Target="/ppt/slides/slide4.xml" Id="Rac99e147bc844564" /><Relationship Type="http://schemas.openxmlformats.org/officeDocument/2006/relationships/slide" Target="/ppt/slides/slide5.xml" Id="R62779855609948ef" /><Relationship Type="http://schemas.openxmlformats.org/officeDocument/2006/relationships/slide" Target="/ppt/slides/slide6.xml" Id="R0cb22d41cb87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ace6f3d5642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786ef0cf64cfd" /><Relationship Type="http://schemas.openxmlformats.org/officeDocument/2006/relationships/theme" Target="/ppt/slideMasters/theme/theme1.xml" Id="Re9ceac277e2d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786ef0cf6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b248ec21149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836356605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03fd55638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832c65b2745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9aefbe27945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5d86851f749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ANAX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2817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74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