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375efe10a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8733abd4d43c6"/>
  </p:sldMasterIdLst>
  <p:sldIdLst>
    <p:sldId xmlns:r="http://schemas.openxmlformats.org/officeDocument/2006/relationships" id="256" r:id="R5e7263d003e4409a"/>
    <p:sldId xmlns:r="http://schemas.openxmlformats.org/officeDocument/2006/relationships" id="257" r:id="R7066a5cd59464b2b"/>
    <p:sldId xmlns:r="http://schemas.openxmlformats.org/officeDocument/2006/relationships" id="258" r:id="Rc04dd81eee0f4144"/>
    <p:sldId xmlns:r="http://schemas.openxmlformats.org/officeDocument/2006/relationships" id="259" r:id="R88bb4662731947f0"/>
    <p:sldId xmlns:r="http://schemas.openxmlformats.org/officeDocument/2006/relationships" id="260" r:id="R085ce961880d4d5f"/>
    <p:sldId xmlns:r="http://schemas.openxmlformats.org/officeDocument/2006/relationships" id="261" r:id="R8858d7503ed94ce5"/>
    <p:sldId xmlns:r="http://schemas.openxmlformats.org/officeDocument/2006/relationships" id="262" r:id="Re86c3925dcac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8733abd4d43c6" /><Relationship Type="http://schemas.openxmlformats.org/officeDocument/2006/relationships/slide" Target="/ppt/slides/slide1.xml" Id="R5e7263d003e4409a" /><Relationship Type="http://schemas.openxmlformats.org/officeDocument/2006/relationships/slide" Target="/ppt/slides/slide2.xml" Id="R7066a5cd59464b2b" /><Relationship Type="http://schemas.openxmlformats.org/officeDocument/2006/relationships/slide" Target="/ppt/slides/slide3.xml" Id="Rc04dd81eee0f4144" /><Relationship Type="http://schemas.openxmlformats.org/officeDocument/2006/relationships/slide" Target="/ppt/slides/slide4.xml" Id="R88bb4662731947f0" /><Relationship Type="http://schemas.openxmlformats.org/officeDocument/2006/relationships/slide" Target="/ppt/slides/slide5.xml" Id="R085ce961880d4d5f" /><Relationship Type="http://schemas.openxmlformats.org/officeDocument/2006/relationships/slide" Target="/ppt/slides/slide6.xml" Id="R8858d7503ed94ce5" /><Relationship Type="http://schemas.openxmlformats.org/officeDocument/2006/relationships/slide" Target="/ppt/slides/slide7.xml" Id="Re86c3925dcac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8e4726335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7d2a06e24218" /><Relationship Type="http://schemas.openxmlformats.org/officeDocument/2006/relationships/theme" Target="/ppt/slideMasters/theme/theme1.xml" Id="R9706d2b88214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17d2a06e2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ff6e5c79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7a6b7bd7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e67c3665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04643539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0b786062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3ed11249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3adf4939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 INGVALDSEN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