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c9b2329e8941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4077eae0714a66"/>
  </p:sldMasterIdLst>
  <p:sldIdLst>
    <p:sldId xmlns:r="http://schemas.openxmlformats.org/officeDocument/2006/relationships" id="256" r:id="Rd144271247374ca7"/>
    <p:sldId xmlns:r="http://schemas.openxmlformats.org/officeDocument/2006/relationships" id="257" r:id="Rbb7c59ae21a8462b"/>
    <p:sldId xmlns:r="http://schemas.openxmlformats.org/officeDocument/2006/relationships" id="258" r:id="R1a665ddc32b4462e"/>
    <p:sldId xmlns:r="http://schemas.openxmlformats.org/officeDocument/2006/relationships" id="259" r:id="R1c980e9cd6104def"/>
    <p:sldId xmlns:r="http://schemas.openxmlformats.org/officeDocument/2006/relationships" id="260" r:id="Re0cea8fe59f5434b"/>
    <p:sldId xmlns:r="http://schemas.openxmlformats.org/officeDocument/2006/relationships" id="261" r:id="R1b7c217d2ba4493f"/>
    <p:sldId xmlns:r="http://schemas.openxmlformats.org/officeDocument/2006/relationships" id="262" r:id="Rd27c9a48766b44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077eae0714a66" /><Relationship Type="http://schemas.openxmlformats.org/officeDocument/2006/relationships/slide" Target="/ppt/slides/slide1.xml" Id="Rd144271247374ca7" /><Relationship Type="http://schemas.openxmlformats.org/officeDocument/2006/relationships/slide" Target="/ppt/slides/slide2.xml" Id="Rbb7c59ae21a8462b" /><Relationship Type="http://schemas.openxmlformats.org/officeDocument/2006/relationships/slide" Target="/ppt/slides/slide3.xml" Id="R1a665ddc32b4462e" /><Relationship Type="http://schemas.openxmlformats.org/officeDocument/2006/relationships/slide" Target="/ppt/slides/slide4.xml" Id="R1c980e9cd6104def" /><Relationship Type="http://schemas.openxmlformats.org/officeDocument/2006/relationships/slide" Target="/ppt/slides/slide5.xml" Id="Re0cea8fe59f5434b" /><Relationship Type="http://schemas.openxmlformats.org/officeDocument/2006/relationships/slide" Target="/ppt/slides/slide6.xml" Id="R1b7c217d2ba4493f" /><Relationship Type="http://schemas.openxmlformats.org/officeDocument/2006/relationships/slide" Target="/ppt/slides/slide7.xml" Id="Rd27c9a48766b44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635325fe8144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938d7e4644e30" /><Relationship Type="http://schemas.openxmlformats.org/officeDocument/2006/relationships/theme" Target="/ppt/slideMasters/theme/theme1.xml" Id="R07eb2acf5b7143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b938d7e4644e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6a247622a49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c0882c0df4d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c8cbe4ab745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d39998d324d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0d4d4b5bf4b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ba43855f141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79f6bf5344c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INVEST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1 985 735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8 245 375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9 438 054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PER-HENRIK RUUD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990 480 966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INVEST AS</a:t>
            </a:r>
          </a:p>
        </p:txBody>
      </p:sp>
    </p:spTree>
  </p:cSld>
  <p:clrMapOvr>
    <a:masterClrMapping xmlns:a="http://schemas.openxmlformats.org/drawingml/2006/main"/>
  </p:clrMapOvr>
</p:sld>
</file>