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01e3ba3eeb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6248adfdf4c36"/>
  </p:sldMasterIdLst>
  <p:sldIdLst>
    <p:sldId xmlns:r="http://schemas.openxmlformats.org/officeDocument/2006/relationships" id="256" r:id="R5eb0e7c12abd4168"/>
    <p:sldId xmlns:r="http://schemas.openxmlformats.org/officeDocument/2006/relationships" id="257" r:id="Rca5f5f87898a49e7"/>
    <p:sldId xmlns:r="http://schemas.openxmlformats.org/officeDocument/2006/relationships" id="258" r:id="R55e2425168e84469"/>
    <p:sldId xmlns:r="http://schemas.openxmlformats.org/officeDocument/2006/relationships" id="259" r:id="Ree0312ff00e04a33"/>
    <p:sldId xmlns:r="http://schemas.openxmlformats.org/officeDocument/2006/relationships" id="260" r:id="R87608aeb3b734f05"/>
    <p:sldId xmlns:r="http://schemas.openxmlformats.org/officeDocument/2006/relationships" id="261" r:id="Rf4ba120cb3f345b1"/>
    <p:sldId xmlns:r="http://schemas.openxmlformats.org/officeDocument/2006/relationships" id="262" r:id="R8dbd9bc4f552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6248adfdf4c36" /><Relationship Type="http://schemas.openxmlformats.org/officeDocument/2006/relationships/slide" Target="/ppt/slides/slide1.xml" Id="R5eb0e7c12abd4168" /><Relationship Type="http://schemas.openxmlformats.org/officeDocument/2006/relationships/slide" Target="/ppt/slides/slide2.xml" Id="Rca5f5f87898a49e7" /><Relationship Type="http://schemas.openxmlformats.org/officeDocument/2006/relationships/slide" Target="/ppt/slides/slide3.xml" Id="R55e2425168e84469" /><Relationship Type="http://schemas.openxmlformats.org/officeDocument/2006/relationships/slide" Target="/ppt/slides/slide4.xml" Id="Ree0312ff00e04a33" /><Relationship Type="http://schemas.openxmlformats.org/officeDocument/2006/relationships/slide" Target="/ppt/slides/slide5.xml" Id="R87608aeb3b734f05" /><Relationship Type="http://schemas.openxmlformats.org/officeDocument/2006/relationships/slide" Target="/ppt/slides/slide6.xml" Id="Rf4ba120cb3f345b1" /><Relationship Type="http://schemas.openxmlformats.org/officeDocument/2006/relationships/slide" Target="/ppt/slides/slide7.xml" Id="R8dbd9bc4f552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a4b36a92045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bc3436a6b4334" /><Relationship Type="http://schemas.openxmlformats.org/officeDocument/2006/relationships/theme" Target="/ppt/slideMasters/theme/theme1.xml" Id="Rb98801a5e8874b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bc3436a6b43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4f548a34b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6128f86e9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b968917ce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3b104d2af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60d2bc69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1fa2a5314a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2bd4ea745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DEKON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DEKON REGNSKAP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25 115 260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44 04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firmapost@dekon.no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www.dekon.no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990 535 019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DEKON REGNSKAP AS</a:t>
            </a:r>
          </a:p>
        </p:txBody>
      </p:sp>
    </p:spTree>
  </p:cSld>
  <p:clrMapOvr>
    <a:masterClrMapping xmlns:a="http://schemas.openxmlformats.org/drawingml/2006/main"/>
  </p:clrMapOvr>
</p:sld>
</file>