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9ad77c667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b6dda6fcb4e67"/>
  </p:sldMasterIdLst>
  <p:sldIdLst>
    <p:sldId xmlns:r="http://schemas.openxmlformats.org/officeDocument/2006/relationships" id="256" r:id="Ra047208273364f62"/>
    <p:sldId xmlns:r="http://schemas.openxmlformats.org/officeDocument/2006/relationships" id="257" r:id="Ra14de4299e7d4400"/>
    <p:sldId xmlns:r="http://schemas.openxmlformats.org/officeDocument/2006/relationships" id="258" r:id="R552a8df69ed94178"/>
    <p:sldId xmlns:r="http://schemas.openxmlformats.org/officeDocument/2006/relationships" id="259" r:id="Rd96b0f8bd3a54d97"/>
    <p:sldId xmlns:r="http://schemas.openxmlformats.org/officeDocument/2006/relationships" id="260" r:id="R2b89876dbf7f4db3"/>
    <p:sldId xmlns:r="http://schemas.openxmlformats.org/officeDocument/2006/relationships" id="261" r:id="R2866c6625f7142c8"/>
    <p:sldId xmlns:r="http://schemas.openxmlformats.org/officeDocument/2006/relationships" id="262" r:id="R6478b6981d5e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b6dda6fcb4e67" /><Relationship Type="http://schemas.openxmlformats.org/officeDocument/2006/relationships/slide" Target="/ppt/slides/slide1.xml" Id="Ra047208273364f62" /><Relationship Type="http://schemas.openxmlformats.org/officeDocument/2006/relationships/slide" Target="/ppt/slides/slide2.xml" Id="Ra14de4299e7d4400" /><Relationship Type="http://schemas.openxmlformats.org/officeDocument/2006/relationships/slide" Target="/ppt/slides/slide3.xml" Id="R552a8df69ed94178" /><Relationship Type="http://schemas.openxmlformats.org/officeDocument/2006/relationships/slide" Target="/ppt/slides/slide4.xml" Id="Rd96b0f8bd3a54d97" /><Relationship Type="http://schemas.openxmlformats.org/officeDocument/2006/relationships/slide" Target="/ppt/slides/slide5.xml" Id="R2b89876dbf7f4db3" /><Relationship Type="http://schemas.openxmlformats.org/officeDocument/2006/relationships/slide" Target="/ppt/slides/slide6.xml" Id="R2866c6625f7142c8" /><Relationship Type="http://schemas.openxmlformats.org/officeDocument/2006/relationships/slide" Target="/ppt/slides/slide7.xml" Id="R6478b6981d5e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8229e9063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221e3ad5940cd" /><Relationship Type="http://schemas.openxmlformats.org/officeDocument/2006/relationships/theme" Target="/ppt/slideMasters/theme/theme1.xml" Id="Ra7b5ace7d242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221e3ad59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273614f22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d628373e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0aaba051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2be27474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b5508f20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ec524506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e98aa641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