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4ca98502724f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88260f0264e18"/>
  </p:sldMasterIdLst>
  <p:sldIdLst>
    <p:sldId xmlns:r="http://schemas.openxmlformats.org/officeDocument/2006/relationships" id="256" r:id="Rfca0551a301c4a2b"/>
    <p:sldId xmlns:r="http://schemas.openxmlformats.org/officeDocument/2006/relationships" id="257" r:id="R2b5981d949ce4984"/>
    <p:sldId xmlns:r="http://schemas.openxmlformats.org/officeDocument/2006/relationships" id="258" r:id="R3fdc92c398434604"/>
    <p:sldId xmlns:r="http://schemas.openxmlformats.org/officeDocument/2006/relationships" id="259" r:id="Rcb933b1c5fb44164"/>
    <p:sldId xmlns:r="http://schemas.openxmlformats.org/officeDocument/2006/relationships" id="260" r:id="Rd87747a5a8954c02"/>
    <p:sldId xmlns:r="http://schemas.openxmlformats.org/officeDocument/2006/relationships" id="261" r:id="R5d4c5b93dfb649f8"/>
    <p:sldId xmlns:r="http://schemas.openxmlformats.org/officeDocument/2006/relationships" id="262" r:id="R868cab80dbce48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88260f0264e18" /><Relationship Type="http://schemas.openxmlformats.org/officeDocument/2006/relationships/slide" Target="/ppt/slides/slide1.xml" Id="Rfca0551a301c4a2b" /><Relationship Type="http://schemas.openxmlformats.org/officeDocument/2006/relationships/slide" Target="/ppt/slides/slide2.xml" Id="R2b5981d949ce4984" /><Relationship Type="http://schemas.openxmlformats.org/officeDocument/2006/relationships/slide" Target="/ppt/slides/slide3.xml" Id="R3fdc92c398434604" /><Relationship Type="http://schemas.openxmlformats.org/officeDocument/2006/relationships/slide" Target="/ppt/slides/slide4.xml" Id="Rcb933b1c5fb44164" /><Relationship Type="http://schemas.openxmlformats.org/officeDocument/2006/relationships/slide" Target="/ppt/slides/slide5.xml" Id="Rd87747a5a8954c02" /><Relationship Type="http://schemas.openxmlformats.org/officeDocument/2006/relationships/slide" Target="/ppt/slides/slide6.xml" Id="R5d4c5b93dfb649f8" /><Relationship Type="http://schemas.openxmlformats.org/officeDocument/2006/relationships/slide" Target="/ppt/slides/slide7.xml" Id="R868cab80dbce48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652576fe6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88dc2d2af4b53" /><Relationship Type="http://schemas.openxmlformats.org/officeDocument/2006/relationships/theme" Target="/ppt/slideMasters/theme/theme1.xml" Id="R86ae1700b89d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888dc2d2af4b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347d55bad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63aa2f4b5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d7e943faa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3c1c9f207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39d12cd04c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5883153174e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bbb72caf5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BURØY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3 353 283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216 225 914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238 380 577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BURØY-OLSEN KINE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73 96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kine.ianssen@gmail.com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990 571 066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BURØY AS</a:t>
            </a:r>
          </a:p>
        </p:txBody>
      </p:sp>
    </p:spTree>
  </p:cSld>
  <p:clrMapOvr>
    <a:masterClrMapping xmlns:a="http://schemas.openxmlformats.org/drawingml/2006/main"/>
  </p:clrMapOvr>
</p:sld>
</file>