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e83d28e5df4d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31ab0596d047e4"/>
  </p:sldMasterIdLst>
  <p:sldIdLst>
    <p:sldId xmlns:r="http://schemas.openxmlformats.org/officeDocument/2006/relationships" id="256" r:id="R5989ef283f924e49"/>
    <p:sldId xmlns:r="http://schemas.openxmlformats.org/officeDocument/2006/relationships" id="257" r:id="Ra4101e308c3944de"/>
    <p:sldId xmlns:r="http://schemas.openxmlformats.org/officeDocument/2006/relationships" id="258" r:id="R6bda8a02c6774b93"/>
    <p:sldId xmlns:r="http://schemas.openxmlformats.org/officeDocument/2006/relationships" id="259" r:id="R89c66a9ba7e9432c"/>
    <p:sldId xmlns:r="http://schemas.openxmlformats.org/officeDocument/2006/relationships" id="260" r:id="R509f6759946f4e2f"/>
    <p:sldId xmlns:r="http://schemas.openxmlformats.org/officeDocument/2006/relationships" id="261" r:id="Rf9479d8f105f4a6b"/>
    <p:sldId xmlns:r="http://schemas.openxmlformats.org/officeDocument/2006/relationships" id="262" r:id="Rc6f936f3e2e74b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1ab0596d047e4" /><Relationship Type="http://schemas.openxmlformats.org/officeDocument/2006/relationships/slide" Target="/ppt/slides/slide1.xml" Id="R5989ef283f924e49" /><Relationship Type="http://schemas.openxmlformats.org/officeDocument/2006/relationships/slide" Target="/ppt/slides/slide2.xml" Id="Ra4101e308c3944de" /><Relationship Type="http://schemas.openxmlformats.org/officeDocument/2006/relationships/slide" Target="/ppt/slides/slide3.xml" Id="R6bda8a02c6774b93" /><Relationship Type="http://schemas.openxmlformats.org/officeDocument/2006/relationships/slide" Target="/ppt/slides/slide4.xml" Id="R89c66a9ba7e9432c" /><Relationship Type="http://schemas.openxmlformats.org/officeDocument/2006/relationships/slide" Target="/ppt/slides/slide5.xml" Id="R509f6759946f4e2f" /><Relationship Type="http://schemas.openxmlformats.org/officeDocument/2006/relationships/slide" Target="/ppt/slides/slide6.xml" Id="Rf9479d8f105f4a6b" /><Relationship Type="http://schemas.openxmlformats.org/officeDocument/2006/relationships/slide" Target="/ppt/slides/slide7.xml" Id="Rc6f936f3e2e74b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491e051f94c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c1b70c56549c2" /><Relationship Type="http://schemas.openxmlformats.org/officeDocument/2006/relationships/theme" Target="/ppt/slideMasters/theme/theme1.xml" Id="Rbf262f7078c540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ac1b70c56549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c633129ff47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bd2021dc845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8d62581ad4a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1d12a4e474f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4ff5ae0ff42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4d45cfa1b42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4d78e7a5d4b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BILSKIRNE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BILSKIRNE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−1 551 271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72 128 309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104 415 611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ANDENÆS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ANDENÆS WESTVOLD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ANDENÆS WESTVOLD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UNA ANDENÆS WESTVOLD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990 584 575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BILSKIRNE AS</a:t>
            </a:r>
          </a:p>
        </p:txBody>
      </p:sp>
    </p:spTree>
  </p:cSld>
  <p:clrMapOvr>
    <a:masterClrMapping xmlns:a="http://schemas.openxmlformats.org/drawingml/2006/main"/>
  </p:clrMapOvr>
</p:sld>
</file>