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1daa29d07640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79376307b748cc"/>
  </p:sldMasterIdLst>
  <p:sldIdLst>
    <p:sldId xmlns:r="http://schemas.openxmlformats.org/officeDocument/2006/relationships" id="256" r:id="Rbae491979cdf42e5"/>
    <p:sldId xmlns:r="http://schemas.openxmlformats.org/officeDocument/2006/relationships" id="257" r:id="R3692b66484bd4462"/>
    <p:sldId xmlns:r="http://schemas.openxmlformats.org/officeDocument/2006/relationships" id="258" r:id="R39a74e58586a45ae"/>
    <p:sldId xmlns:r="http://schemas.openxmlformats.org/officeDocument/2006/relationships" id="259" r:id="R32b783bb8d2b4266"/>
    <p:sldId xmlns:r="http://schemas.openxmlformats.org/officeDocument/2006/relationships" id="260" r:id="Rf0f38fc515904b4d"/>
    <p:sldId xmlns:r="http://schemas.openxmlformats.org/officeDocument/2006/relationships" id="261" r:id="R1d0f18ea5540431f"/>
    <p:sldId xmlns:r="http://schemas.openxmlformats.org/officeDocument/2006/relationships" id="262" r:id="R23a01c6f873b46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9376307b748cc" /><Relationship Type="http://schemas.openxmlformats.org/officeDocument/2006/relationships/slide" Target="/ppt/slides/slide1.xml" Id="Rbae491979cdf42e5" /><Relationship Type="http://schemas.openxmlformats.org/officeDocument/2006/relationships/slide" Target="/ppt/slides/slide2.xml" Id="R3692b66484bd4462" /><Relationship Type="http://schemas.openxmlformats.org/officeDocument/2006/relationships/slide" Target="/ppt/slides/slide3.xml" Id="R39a74e58586a45ae" /><Relationship Type="http://schemas.openxmlformats.org/officeDocument/2006/relationships/slide" Target="/ppt/slides/slide4.xml" Id="R32b783bb8d2b4266" /><Relationship Type="http://schemas.openxmlformats.org/officeDocument/2006/relationships/slide" Target="/ppt/slides/slide5.xml" Id="Rf0f38fc515904b4d" /><Relationship Type="http://schemas.openxmlformats.org/officeDocument/2006/relationships/slide" Target="/ppt/slides/slide6.xml" Id="R1d0f18ea5540431f" /><Relationship Type="http://schemas.openxmlformats.org/officeDocument/2006/relationships/slide" Target="/ppt/slides/slide7.xml" Id="R23a01c6f873b46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03ab484fee49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5bf72d5e84889" /><Relationship Type="http://schemas.openxmlformats.org/officeDocument/2006/relationships/theme" Target="/ppt/slideMasters/theme/theme1.xml" Id="R94341b3dc4c946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05bf72d5e848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9db189c1741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ee90fbec04c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737f64f3648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e88ded25945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9ca7e94f349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8499d8ec644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8be6f86f44f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SØLVIS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SØLVIS HOLDING AS ble etablert [år] og holder til i Tjelta.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−535 680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26 161 501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169 000 698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189 041 340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SØLVI TORILD STANGELAND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STANGELAND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RENATE GIMRE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STEFFEN GIMRE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Tjeltavegen 365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4054 Tjelta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990 599 165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