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69ae6b1bbd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7f21b4fb6461f"/>
  </p:sldMasterIdLst>
  <p:sldIdLst>
    <p:sldId xmlns:r="http://schemas.openxmlformats.org/officeDocument/2006/relationships" id="256" r:id="R967aa4349a124888"/>
    <p:sldId xmlns:r="http://schemas.openxmlformats.org/officeDocument/2006/relationships" id="257" r:id="Rfeb1f1f5058345df"/>
    <p:sldId xmlns:r="http://schemas.openxmlformats.org/officeDocument/2006/relationships" id="258" r:id="Ra3efbbf108bf4653"/>
    <p:sldId xmlns:r="http://schemas.openxmlformats.org/officeDocument/2006/relationships" id="259" r:id="Rc83dcfe99a1246a1"/>
    <p:sldId xmlns:r="http://schemas.openxmlformats.org/officeDocument/2006/relationships" id="260" r:id="R8b9f7b76421e44cd"/>
    <p:sldId xmlns:r="http://schemas.openxmlformats.org/officeDocument/2006/relationships" id="261" r:id="R5692d8a152bd4c37"/>
    <p:sldId xmlns:r="http://schemas.openxmlformats.org/officeDocument/2006/relationships" id="262" r:id="Rc87ff4e7a36847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7f21b4fb6461f" /><Relationship Type="http://schemas.openxmlformats.org/officeDocument/2006/relationships/slide" Target="/ppt/slides/slide1.xml" Id="R967aa4349a124888" /><Relationship Type="http://schemas.openxmlformats.org/officeDocument/2006/relationships/slide" Target="/ppt/slides/slide2.xml" Id="Rfeb1f1f5058345df" /><Relationship Type="http://schemas.openxmlformats.org/officeDocument/2006/relationships/slide" Target="/ppt/slides/slide3.xml" Id="Ra3efbbf108bf4653" /><Relationship Type="http://schemas.openxmlformats.org/officeDocument/2006/relationships/slide" Target="/ppt/slides/slide4.xml" Id="Rc83dcfe99a1246a1" /><Relationship Type="http://schemas.openxmlformats.org/officeDocument/2006/relationships/slide" Target="/ppt/slides/slide5.xml" Id="R8b9f7b76421e44cd" /><Relationship Type="http://schemas.openxmlformats.org/officeDocument/2006/relationships/slide" Target="/ppt/slides/slide6.xml" Id="R5692d8a152bd4c37" /><Relationship Type="http://schemas.openxmlformats.org/officeDocument/2006/relationships/slide" Target="/ppt/slides/slide7.xml" Id="Rc87ff4e7a36847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431fdd0584d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2ee8bf1084539" /><Relationship Type="http://schemas.openxmlformats.org/officeDocument/2006/relationships/theme" Target="/ppt/slideMasters/theme/theme1.xml" Id="R8abc7e3dc6ad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2ee8bf10845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c00aa26c4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83efe0ceb49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95fb78bca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1d2fb023748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5740001e842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ca3541b0e4a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8f805ff8a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3 523 824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WINTHER-LARSEN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Winther-Larsen, Grøndahls vei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