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97de074fb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2a8518f4c4f5b"/>
  </p:sldMasterIdLst>
  <p:sldIdLst>
    <p:sldId xmlns:r="http://schemas.openxmlformats.org/officeDocument/2006/relationships" id="256" r:id="R3d749bb6cb934487"/>
    <p:sldId xmlns:r="http://schemas.openxmlformats.org/officeDocument/2006/relationships" id="257" r:id="R92d7fcc4841743c8"/>
    <p:sldId xmlns:r="http://schemas.openxmlformats.org/officeDocument/2006/relationships" id="258" r:id="R2f71fac5d87d4e11"/>
    <p:sldId xmlns:r="http://schemas.openxmlformats.org/officeDocument/2006/relationships" id="259" r:id="R75962da159e441b4"/>
    <p:sldId xmlns:r="http://schemas.openxmlformats.org/officeDocument/2006/relationships" id="260" r:id="Rf3ab277089ca401e"/>
    <p:sldId xmlns:r="http://schemas.openxmlformats.org/officeDocument/2006/relationships" id="261" r:id="R7b3b49965eb44110"/>
    <p:sldId xmlns:r="http://schemas.openxmlformats.org/officeDocument/2006/relationships" id="262" r:id="R809a413a61d9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2a8518f4c4f5b" /><Relationship Type="http://schemas.openxmlformats.org/officeDocument/2006/relationships/slide" Target="/ppt/slides/slide1.xml" Id="R3d749bb6cb934487" /><Relationship Type="http://schemas.openxmlformats.org/officeDocument/2006/relationships/slide" Target="/ppt/slides/slide2.xml" Id="R92d7fcc4841743c8" /><Relationship Type="http://schemas.openxmlformats.org/officeDocument/2006/relationships/slide" Target="/ppt/slides/slide3.xml" Id="R2f71fac5d87d4e11" /><Relationship Type="http://schemas.openxmlformats.org/officeDocument/2006/relationships/slide" Target="/ppt/slides/slide4.xml" Id="R75962da159e441b4" /><Relationship Type="http://schemas.openxmlformats.org/officeDocument/2006/relationships/slide" Target="/ppt/slides/slide5.xml" Id="Rf3ab277089ca401e" /><Relationship Type="http://schemas.openxmlformats.org/officeDocument/2006/relationships/slide" Target="/ppt/slides/slide6.xml" Id="R7b3b49965eb44110" /><Relationship Type="http://schemas.openxmlformats.org/officeDocument/2006/relationships/slide" Target="/ppt/slides/slide7.xml" Id="R809a413a61d9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5c147754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4a2bd8e1483d" /><Relationship Type="http://schemas.openxmlformats.org/officeDocument/2006/relationships/theme" Target="/ppt/slideMasters/theme/theme1.xml" Id="R53cb79f0b071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e4a2bd8e1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f70571e0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073a3d24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daa1190c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111ccc03f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4d53d20c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6c0dfbd6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8e896d40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sverre@kildahl.no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