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e1b510c1f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e6fe05f094ef9"/>
  </p:sldMasterIdLst>
  <p:sldIdLst>
    <p:sldId xmlns:r="http://schemas.openxmlformats.org/officeDocument/2006/relationships" id="256" r:id="Rfefa04acd3a24c57"/>
    <p:sldId xmlns:r="http://schemas.openxmlformats.org/officeDocument/2006/relationships" id="257" r:id="R2822c9382bc2481e"/>
    <p:sldId xmlns:r="http://schemas.openxmlformats.org/officeDocument/2006/relationships" id="258" r:id="R222d992c3d6c4b6c"/>
    <p:sldId xmlns:r="http://schemas.openxmlformats.org/officeDocument/2006/relationships" id="259" r:id="R14df66c3e3814492"/>
    <p:sldId xmlns:r="http://schemas.openxmlformats.org/officeDocument/2006/relationships" id="260" r:id="Re7a322487e474b18"/>
    <p:sldId xmlns:r="http://schemas.openxmlformats.org/officeDocument/2006/relationships" id="261" r:id="Rea2e0a7eb8e94e8e"/>
    <p:sldId xmlns:r="http://schemas.openxmlformats.org/officeDocument/2006/relationships" id="262" r:id="Rf16101823d6f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e6fe05f094ef9" /><Relationship Type="http://schemas.openxmlformats.org/officeDocument/2006/relationships/slide" Target="/ppt/slides/slide1.xml" Id="Rfefa04acd3a24c57" /><Relationship Type="http://schemas.openxmlformats.org/officeDocument/2006/relationships/slide" Target="/ppt/slides/slide2.xml" Id="R2822c9382bc2481e" /><Relationship Type="http://schemas.openxmlformats.org/officeDocument/2006/relationships/slide" Target="/ppt/slides/slide3.xml" Id="R222d992c3d6c4b6c" /><Relationship Type="http://schemas.openxmlformats.org/officeDocument/2006/relationships/slide" Target="/ppt/slides/slide4.xml" Id="R14df66c3e3814492" /><Relationship Type="http://schemas.openxmlformats.org/officeDocument/2006/relationships/slide" Target="/ppt/slides/slide5.xml" Id="Re7a322487e474b18" /><Relationship Type="http://schemas.openxmlformats.org/officeDocument/2006/relationships/slide" Target="/ppt/slides/slide6.xml" Id="Rea2e0a7eb8e94e8e" /><Relationship Type="http://schemas.openxmlformats.org/officeDocument/2006/relationships/slide" Target="/ppt/slides/slide7.xml" Id="Rf16101823d6f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716ce9d29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28061ab14957" /><Relationship Type="http://schemas.openxmlformats.org/officeDocument/2006/relationships/theme" Target="/ppt/slideMasters/theme/theme1.xml" Id="Rab1212eeafb4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828061ab1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21074169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2b7da08a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100d6e08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04db6549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193eb1ab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4fcebe3d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b0598f39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46 031 511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BRITT NORDVIK MURI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PETER BOGH MURI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76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ACCA AS</a:t>
            </a:r>
          </a:p>
        </p:txBody>
      </p:sp>
    </p:spTree>
  </p:cSld>
  <p:clrMapOvr>
    <a:masterClrMapping xmlns:a="http://schemas.openxmlformats.org/drawingml/2006/main"/>
  </p:clrMapOvr>
</p:sld>
</file>