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f0b19b021f4e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bd8760b23d4692"/>
  </p:sldMasterIdLst>
  <p:sldIdLst>
    <p:sldId xmlns:r="http://schemas.openxmlformats.org/officeDocument/2006/relationships" id="256" r:id="Rca45fd5d9159468f"/>
    <p:sldId xmlns:r="http://schemas.openxmlformats.org/officeDocument/2006/relationships" id="257" r:id="R39c77c69cf0d450f"/>
    <p:sldId xmlns:r="http://schemas.openxmlformats.org/officeDocument/2006/relationships" id="258" r:id="Rb560ed7c75fd4e1a"/>
    <p:sldId xmlns:r="http://schemas.openxmlformats.org/officeDocument/2006/relationships" id="259" r:id="R7e0187c177bc4016"/>
    <p:sldId xmlns:r="http://schemas.openxmlformats.org/officeDocument/2006/relationships" id="260" r:id="Rf1eaf6246ac34ad6"/>
    <p:sldId xmlns:r="http://schemas.openxmlformats.org/officeDocument/2006/relationships" id="261" r:id="R89b74261f83d4970"/>
    <p:sldId xmlns:r="http://schemas.openxmlformats.org/officeDocument/2006/relationships" id="262" r:id="Rdbcdb6ad41cb41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bd8760b23d4692" /><Relationship Type="http://schemas.openxmlformats.org/officeDocument/2006/relationships/slide" Target="/ppt/slides/slide1.xml" Id="Rca45fd5d9159468f" /><Relationship Type="http://schemas.openxmlformats.org/officeDocument/2006/relationships/slide" Target="/ppt/slides/slide2.xml" Id="R39c77c69cf0d450f" /><Relationship Type="http://schemas.openxmlformats.org/officeDocument/2006/relationships/slide" Target="/ppt/slides/slide3.xml" Id="Rb560ed7c75fd4e1a" /><Relationship Type="http://schemas.openxmlformats.org/officeDocument/2006/relationships/slide" Target="/ppt/slides/slide4.xml" Id="R7e0187c177bc4016" /><Relationship Type="http://schemas.openxmlformats.org/officeDocument/2006/relationships/slide" Target="/ppt/slides/slide5.xml" Id="Rf1eaf6246ac34ad6" /><Relationship Type="http://schemas.openxmlformats.org/officeDocument/2006/relationships/slide" Target="/ppt/slides/slide6.xml" Id="R89b74261f83d4970" /><Relationship Type="http://schemas.openxmlformats.org/officeDocument/2006/relationships/slide" Target="/ppt/slides/slide7.xml" Id="Rdbcdb6ad41cb41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fcac589cfb4c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7dff95eed4f2e" /><Relationship Type="http://schemas.openxmlformats.org/officeDocument/2006/relationships/theme" Target="/ppt/slideMasters/theme/theme1.xml" Id="R4f4888f2bfdd48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a7dff95eed4f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8211421fe4e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4b7bd477b4a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b21039374f4b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27e0bf9bd943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f90fd38184d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2f943963c41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09a042cb74d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ANONSEN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ANONSEN INVEST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5 002 195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5 002 195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HANS-MORTEN ANONSEN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Østensens vei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1619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hans-morten.anonsen@wican.no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990 632 731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