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51ccf244041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20dce07b3d457c"/>
  </p:sldMasterIdLst>
  <p:sldIdLst>
    <p:sldId xmlns:r="http://schemas.openxmlformats.org/officeDocument/2006/relationships" id="256" r:id="R589c79d20c404ecb"/>
    <p:sldId xmlns:r="http://schemas.openxmlformats.org/officeDocument/2006/relationships" id="257" r:id="R039334fd816e49f0"/>
    <p:sldId xmlns:r="http://schemas.openxmlformats.org/officeDocument/2006/relationships" id="258" r:id="R8042a644aae54130"/>
    <p:sldId xmlns:r="http://schemas.openxmlformats.org/officeDocument/2006/relationships" id="259" r:id="R072094cd5b6f42d1"/>
    <p:sldId xmlns:r="http://schemas.openxmlformats.org/officeDocument/2006/relationships" id="260" r:id="Re4a882c187f8461c"/>
    <p:sldId xmlns:r="http://schemas.openxmlformats.org/officeDocument/2006/relationships" id="261" r:id="Rc35e6f5a1bc74796"/>
    <p:sldId xmlns:r="http://schemas.openxmlformats.org/officeDocument/2006/relationships" id="262" r:id="R7f4b9ddb789f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0dce07b3d457c" /><Relationship Type="http://schemas.openxmlformats.org/officeDocument/2006/relationships/slide" Target="/ppt/slides/slide1.xml" Id="R589c79d20c404ecb" /><Relationship Type="http://schemas.openxmlformats.org/officeDocument/2006/relationships/slide" Target="/ppt/slides/slide2.xml" Id="R039334fd816e49f0" /><Relationship Type="http://schemas.openxmlformats.org/officeDocument/2006/relationships/slide" Target="/ppt/slides/slide3.xml" Id="R8042a644aae54130" /><Relationship Type="http://schemas.openxmlformats.org/officeDocument/2006/relationships/slide" Target="/ppt/slides/slide4.xml" Id="R072094cd5b6f42d1" /><Relationship Type="http://schemas.openxmlformats.org/officeDocument/2006/relationships/slide" Target="/ppt/slides/slide5.xml" Id="Re4a882c187f8461c" /><Relationship Type="http://schemas.openxmlformats.org/officeDocument/2006/relationships/slide" Target="/ppt/slides/slide6.xml" Id="Rc35e6f5a1bc74796" /><Relationship Type="http://schemas.openxmlformats.org/officeDocument/2006/relationships/slide" Target="/ppt/slides/slide7.xml" Id="R7f4b9ddb789f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8c1020668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b78da95a4369" /><Relationship Type="http://schemas.openxmlformats.org/officeDocument/2006/relationships/theme" Target="/ppt/slideMasters/theme/theme1.xml" Id="R6cf1ff7705624e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7b78da95a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7449b7612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0661b805045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b7603ab15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c2f725c5440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76ba5102746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fee81c80948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cce4f913644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56 947 355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57 405 181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EGIL STANGELAND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ÅREBUKT STANGELAND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ÅREBUKT STANGELAND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Sandskaret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990 637 210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INVEST AS</a:t>
            </a:r>
          </a:p>
        </p:txBody>
      </p:sp>
    </p:spTree>
  </p:cSld>
  <p:clrMapOvr>
    <a:masterClrMapping xmlns:a="http://schemas.openxmlformats.org/drawingml/2006/main"/>
  </p:clrMapOvr>
</p:sld>
</file>