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f0b4449fd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2b670eecb49cf"/>
  </p:sldMasterIdLst>
  <p:sldIdLst>
    <p:sldId xmlns:r="http://schemas.openxmlformats.org/officeDocument/2006/relationships" id="256" r:id="R9c8b1a3f571c4300"/>
    <p:sldId xmlns:r="http://schemas.openxmlformats.org/officeDocument/2006/relationships" id="257" r:id="Rf91ee4bf4b4f4d84"/>
    <p:sldId xmlns:r="http://schemas.openxmlformats.org/officeDocument/2006/relationships" id="258" r:id="R98444225c8eb410a"/>
    <p:sldId xmlns:r="http://schemas.openxmlformats.org/officeDocument/2006/relationships" id="259" r:id="Rb3c862a23b8f4fdd"/>
    <p:sldId xmlns:r="http://schemas.openxmlformats.org/officeDocument/2006/relationships" id="260" r:id="Rf8930776a9c54d55"/>
    <p:sldId xmlns:r="http://schemas.openxmlformats.org/officeDocument/2006/relationships" id="261" r:id="R0165f47c388143cf"/>
    <p:sldId xmlns:r="http://schemas.openxmlformats.org/officeDocument/2006/relationships" id="262" r:id="Rc8424806ef96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2b670eecb49cf" /><Relationship Type="http://schemas.openxmlformats.org/officeDocument/2006/relationships/slide" Target="/ppt/slides/slide1.xml" Id="R9c8b1a3f571c4300" /><Relationship Type="http://schemas.openxmlformats.org/officeDocument/2006/relationships/slide" Target="/ppt/slides/slide2.xml" Id="Rf91ee4bf4b4f4d84" /><Relationship Type="http://schemas.openxmlformats.org/officeDocument/2006/relationships/slide" Target="/ppt/slides/slide3.xml" Id="R98444225c8eb410a" /><Relationship Type="http://schemas.openxmlformats.org/officeDocument/2006/relationships/slide" Target="/ppt/slides/slide4.xml" Id="Rb3c862a23b8f4fdd" /><Relationship Type="http://schemas.openxmlformats.org/officeDocument/2006/relationships/slide" Target="/ppt/slides/slide5.xml" Id="Rf8930776a9c54d55" /><Relationship Type="http://schemas.openxmlformats.org/officeDocument/2006/relationships/slide" Target="/ppt/slides/slide6.xml" Id="R0165f47c388143cf" /><Relationship Type="http://schemas.openxmlformats.org/officeDocument/2006/relationships/slide" Target="/ppt/slides/slide7.xml" Id="Rc8424806ef96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849f1ef17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ab66e57d24ee0" /><Relationship Type="http://schemas.openxmlformats.org/officeDocument/2006/relationships/theme" Target="/ppt/slideMasters/theme/theme1.xml" Id="R4a785f1cdeab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ab66e57d24e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01be9dbbd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de2db685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d37feb234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2a5bf4902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3b69d0ef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dd3d7f13a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09d9d14c2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4 327 444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57 488 507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61 748 838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SIGBJØRN VIKAN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Ølvegata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sigbjorn@dulf.no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KOSLI HOLDING AS</a:t>
            </a:r>
          </a:p>
        </p:txBody>
      </p:sp>
    </p:spTree>
  </p:cSld>
  <p:clrMapOvr>
    <a:masterClrMapping xmlns:a="http://schemas.openxmlformats.org/drawingml/2006/main"/>
  </p:clrMapOvr>
</p:sld>
</file>