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91f12de83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f2e8f58cc47e9"/>
  </p:sldMasterIdLst>
  <p:sldIdLst>
    <p:sldId xmlns:r="http://schemas.openxmlformats.org/officeDocument/2006/relationships" id="256" r:id="R8dc1e303511f47d8"/>
    <p:sldId xmlns:r="http://schemas.openxmlformats.org/officeDocument/2006/relationships" id="257" r:id="R6c1f118ae6c84473"/>
    <p:sldId xmlns:r="http://schemas.openxmlformats.org/officeDocument/2006/relationships" id="258" r:id="R56701a68403d4610"/>
    <p:sldId xmlns:r="http://schemas.openxmlformats.org/officeDocument/2006/relationships" id="259" r:id="R4fe3467b027a426d"/>
    <p:sldId xmlns:r="http://schemas.openxmlformats.org/officeDocument/2006/relationships" id="260" r:id="Re3bbff7f20574169"/>
    <p:sldId xmlns:r="http://schemas.openxmlformats.org/officeDocument/2006/relationships" id="261" r:id="Rf095537a658f4f16"/>
    <p:sldId xmlns:r="http://schemas.openxmlformats.org/officeDocument/2006/relationships" id="262" r:id="Rca6442da1bdc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f2e8f58cc47e9" /><Relationship Type="http://schemas.openxmlformats.org/officeDocument/2006/relationships/slide" Target="/ppt/slides/slide1.xml" Id="R8dc1e303511f47d8" /><Relationship Type="http://schemas.openxmlformats.org/officeDocument/2006/relationships/slide" Target="/ppt/slides/slide2.xml" Id="R6c1f118ae6c84473" /><Relationship Type="http://schemas.openxmlformats.org/officeDocument/2006/relationships/slide" Target="/ppt/slides/slide3.xml" Id="R56701a68403d4610" /><Relationship Type="http://schemas.openxmlformats.org/officeDocument/2006/relationships/slide" Target="/ppt/slides/slide4.xml" Id="R4fe3467b027a426d" /><Relationship Type="http://schemas.openxmlformats.org/officeDocument/2006/relationships/slide" Target="/ppt/slides/slide5.xml" Id="Re3bbff7f20574169" /><Relationship Type="http://schemas.openxmlformats.org/officeDocument/2006/relationships/slide" Target="/ppt/slides/slide6.xml" Id="Rf095537a658f4f16" /><Relationship Type="http://schemas.openxmlformats.org/officeDocument/2006/relationships/slide" Target="/ppt/slides/slide7.xml" Id="Rca6442da1bdc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7e90bb92c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ca94bb574267" /><Relationship Type="http://schemas.openxmlformats.org/officeDocument/2006/relationships/theme" Target="/ppt/slideMasters/theme/theme1.xml" Id="Rdf2e1e258e41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bca94bb57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7a4e35bf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ec64d73dd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67e74cede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4095aaa2c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a674cb83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321ea0b10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9c840ae62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PIA YVONNE STEEN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SIMMONS WENCHE MICHELLE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PIA LILLENG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