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5ca3a8562e46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c80ec08e5b429f"/>
  </p:sldMasterIdLst>
  <p:sldIdLst>
    <p:sldId xmlns:r="http://schemas.openxmlformats.org/officeDocument/2006/relationships" id="256" r:id="R302ade648e5c4c7e"/>
    <p:sldId xmlns:r="http://schemas.openxmlformats.org/officeDocument/2006/relationships" id="257" r:id="R8d9c468b563d4277"/>
    <p:sldId xmlns:r="http://schemas.openxmlformats.org/officeDocument/2006/relationships" id="258" r:id="R04d87443dc814a7a"/>
    <p:sldId xmlns:r="http://schemas.openxmlformats.org/officeDocument/2006/relationships" id="259" r:id="R85d1cd9319cf4ae2"/>
    <p:sldId xmlns:r="http://schemas.openxmlformats.org/officeDocument/2006/relationships" id="260" r:id="R2d93642443f04ff1"/>
    <p:sldId xmlns:r="http://schemas.openxmlformats.org/officeDocument/2006/relationships" id="261" r:id="Rb319eaded6224298"/>
    <p:sldId xmlns:r="http://schemas.openxmlformats.org/officeDocument/2006/relationships" id="262" r:id="Rfb1b2217aae64c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c80ec08e5b429f" /><Relationship Type="http://schemas.openxmlformats.org/officeDocument/2006/relationships/slide" Target="/ppt/slides/slide1.xml" Id="R302ade648e5c4c7e" /><Relationship Type="http://schemas.openxmlformats.org/officeDocument/2006/relationships/slide" Target="/ppt/slides/slide2.xml" Id="R8d9c468b563d4277" /><Relationship Type="http://schemas.openxmlformats.org/officeDocument/2006/relationships/slide" Target="/ppt/slides/slide3.xml" Id="R04d87443dc814a7a" /><Relationship Type="http://schemas.openxmlformats.org/officeDocument/2006/relationships/slide" Target="/ppt/slides/slide4.xml" Id="R85d1cd9319cf4ae2" /><Relationship Type="http://schemas.openxmlformats.org/officeDocument/2006/relationships/slide" Target="/ppt/slides/slide5.xml" Id="R2d93642443f04ff1" /><Relationship Type="http://schemas.openxmlformats.org/officeDocument/2006/relationships/slide" Target="/ppt/slides/slide6.xml" Id="Rb319eaded6224298" /><Relationship Type="http://schemas.openxmlformats.org/officeDocument/2006/relationships/slide" Target="/ppt/slides/slide7.xml" Id="Rfb1b2217aae64c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6764f1426449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40b570b194f96" /><Relationship Type="http://schemas.openxmlformats.org/officeDocument/2006/relationships/theme" Target="/ppt/slideMasters/theme/theme1.xml" Id="Ra3467f418a1f49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b40b570b194f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20aef1b014f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965c2198d49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3fb489c2d4a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b7ca897624f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b809449fc4f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4bfe931594d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70efd4ef944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ANDVORDGRUPPEN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ANDVORDGRUPPEN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ANDVORDGRUPPEN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ANDVORDGRUPPEN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ANDVORDGRUPPEN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ANDVORDGRUPPEN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173 926 000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2 196 895 000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2 736 014 000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ANDVORDGRUPPEN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CARLA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RINA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CERI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KRESKO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MOIS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TROIKA INVEST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ANDVORDGRUPPEN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990 651 353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ANDVORDGRUPPEN AS</a:t>
            </a:r>
          </a:p>
        </p:txBody>
      </p:sp>
    </p:spTree>
  </p:cSld>
  <p:clrMapOvr>
    <a:masterClrMapping xmlns:a="http://schemas.openxmlformats.org/drawingml/2006/main"/>
  </p:clrMapOvr>
</p:sld>
</file>