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37bf3c70f84f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d0198baaa04656"/>
  </p:sldMasterIdLst>
  <p:sldIdLst>
    <p:sldId xmlns:r="http://schemas.openxmlformats.org/officeDocument/2006/relationships" id="256" r:id="R7fe49bced70744d7"/>
    <p:sldId xmlns:r="http://schemas.openxmlformats.org/officeDocument/2006/relationships" id="257" r:id="R791fba01983143d4"/>
    <p:sldId xmlns:r="http://schemas.openxmlformats.org/officeDocument/2006/relationships" id="258" r:id="R096068cea491483e"/>
    <p:sldId xmlns:r="http://schemas.openxmlformats.org/officeDocument/2006/relationships" id="259" r:id="R68b04b6ed3244c48"/>
    <p:sldId xmlns:r="http://schemas.openxmlformats.org/officeDocument/2006/relationships" id="260" r:id="R8a3207e0a9414497"/>
    <p:sldId xmlns:r="http://schemas.openxmlformats.org/officeDocument/2006/relationships" id="261" r:id="R7e7b38ac8f534383"/>
    <p:sldId xmlns:r="http://schemas.openxmlformats.org/officeDocument/2006/relationships" id="262" r:id="Recdc603a71d8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0198baaa04656" /><Relationship Type="http://schemas.openxmlformats.org/officeDocument/2006/relationships/slide" Target="/ppt/slides/slide1.xml" Id="R7fe49bced70744d7" /><Relationship Type="http://schemas.openxmlformats.org/officeDocument/2006/relationships/slide" Target="/ppt/slides/slide2.xml" Id="R791fba01983143d4" /><Relationship Type="http://schemas.openxmlformats.org/officeDocument/2006/relationships/slide" Target="/ppt/slides/slide3.xml" Id="R096068cea491483e" /><Relationship Type="http://schemas.openxmlformats.org/officeDocument/2006/relationships/slide" Target="/ppt/slides/slide4.xml" Id="R68b04b6ed3244c48" /><Relationship Type="http://schemas.openxmlformats.org/officeDocument/2006/relationships/slide" Target="/ppt/slides/slide5.xml" Id="R8a3207e0a9414497" /><Relationship Type="http://schemas.openxmlformats.org/officeDocument/2006/relationships/slide" Target="/ppt/slides/slide6.xml" Id="R7e7b38ac8f534383" /><Relationship Type="http://schemas.openxmlformats.org/officeDocument/2006/relationships/slide" Target="/ppt/slides/slide7.xml" Id="Recdc603a71d8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4732703e644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c6882d9724459" /><Relationship Type="http://schemas.openxmlformats.org/officeDocument/2006/relationships/theme" Target="/ppt/slideMasters/theme/theme1.xml" Id="Rabd93827cc8b4f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ec6882d97244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9ddff8de54f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2a95a52d449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ab9e02cc049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e2be51a9a47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6ca925a4e47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d913e9db446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947b2767c4a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ANDVORD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ANDVORD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−5 818 959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133 638 833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1 105 667 781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1 114 107 369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ANDVORDGRUPPEN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Andvord AS, Nedre Vollgate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www.andvordgruppen.no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990 651 361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ANDVORD AS</a:t>
            </a:r>
          </a:p>
        </p:txBody>
      </p:sp>
    </p:spTree>
  </p:cSld>
  <p:clrMapOvr>
    <a:masterClrMapping xmlns:a="http://schemas.openxmlformats.org/drawingml/2006/main"/>
  </p:clrMapOvr>
</p:sld>
</file>