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8b85b3b48140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489d8f520b471d"/>
  </p:sldMasterIdLst>
  <p:sldIdLst>
    <p:sldId xmlns:r="http://schemas.openxmlformats.org/officeDocument/2006/relationships" id="256" r:id="R3938bf4f886645cc"/>
    <p:sldId xmlns:r="http://schemas.openxmlformats.org/officeDocument/2006/relationships" id="257" r:id="R70662f83141d4055"/>
    <p:sldId xmlns:r="http://schemas.openxmlformats.org/officeDocument/2006/relationships" id="258" r:id="R107f5a5cdcd4467e"/>
    <p:sldId xmlns:r="http://schemas.openxmlformats.org/officeDocument/2006/relationships" id="259" r:id="Re6c0c4c24fd44884"/>
    <p:sldId xmlns:r="http://schemas.openxmlformats.org/officeDocument/2006/relationships" id="260" r:id="Re811fb9740f74f99"/>
    <p:sldId xmlns:r="http://schemas.openxmlformats.org/officeDocument/2006/relationships" id="261" r:id="Rcd3672a07fcd4fa3"/>
    <p:sldId xmlns:r="http://schemas.openxmlformats.org/officeDocument/2006/relationships" id="262" r:id="R38c4df14d82043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489d8f520b471d" /><Relationship Type="http://schemas.openxmlformats.org/officeDocument/2006/relationships/slide" Target="/ppt/slides/slide1.xml" Id="R3938bf4f886645cc" /><Relationship Type="http://schemas.openxmlformats.org/officeDocument/2006/relationships/slide" Target="/ppt/slides/slide2.xml" Id="R70662f83141d4055" /><Relationship Type="http://schemas.openxmlformats.org/officeDocument/2006/relationships/slide" Target="/ppt/slides/slide3.xml" Id="R107f5a5cdcd4467e" /><Relationship Type="http://schemas.openxmlformats.org/officeDocument/2006/relationships/slide" Target="/ppt/slides/slide4.xml" Id="Re6c0c4c24fd44884" /><Relationship Type="http://schemas.openxmlformats.org/officeDocument/2006/relationships/slide" Target="/ppt/slides/slide5.xml" Id="Re811fb9740f74f99" /><Relationship Type="http://schemas.openxmlformats.org/officeDocument/2006/relationships/slide" Target="/ppt/slides/slide6.xml" Id="Rcd3672a07fcd4fa3" /><Relationship Type="http://schemas.openxmlformats.org/officeDocument/2006/relationships/slide" Target="/ppt/slides/slide7.xml" Id="R38c4df14d82043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2c76903ffb41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06f9afa90e4605" /><Relationship Type="http://schemas.openxmlformats.org/officeDocument/2006/relationships/theme" Target="/ppt/slideMasters/theme/theme1.xml" Id="Re93db6e5ec6b42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b06f9afa90e46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00040fb79a44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a31be0af64a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21d5c935d740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0e18c8089644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1d5657e01f40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1cdba7757042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dc4ed063fa45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ENTREPRENØR-DIREKTØR'N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ENTREPRENØR-DIREKTØR'N HOLDING AS ble etablert [år] og holder til i Trofors.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−23 928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1 847 232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14 952 433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16 736 692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NORDWIN BOGE NYSTAD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Granevegen 177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8684 Trofors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990 652 201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