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3a366c5dc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b8325a5784517"/>
  </p:sldMasterIdLst>
  <p:sldIdLst>
    <p:sldId xmlns:r="http://schemas.openxmlformats.org/officeDocument/2006/relationships" id="256" r:id="R472c615aa74d438c"/>
    <p:sldId xmlns:r="http://schemas.openxmlformats.org/officeDocument/2006/relationships" id="257" r:id="Re0d1442680fb4763"/>
    <p:sldId xmlns:r="http://schemas.openxmlformats.org/officeDocument/2006/relationships" id="258" r:id="R47a2ccaee13f4f97"/>
    <p:sldId xmlns:r="http://schemas.openxmlformats.org/officeDocument/2006/relationships" id="259" r:id="R4c44cefa20c24689"/>
    <p:sldId xmlns:r="http://schemas.openxmlformats.org/officeDocument/2006/relationships" id="260" r:id="R2ff6c1c1f31d4fef"/>
    <p:sldId xmlns:r="http://schemas.openxmlformats.org/officeDocument/2006/relationships" id="261" r:id="R4146d7b127d14b92"/>
    <p:sldId xmlns:r="http://schemas.openxmlformats.org/officeDocument/2006/relationships" id="262" r:id="R428139217d61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b8325a5784517" /><Relationship Type="http://schemas.openxmlformats.org/officeDocument/2006/relationships/slide" Target="/ppt/slides/slide1.xml" Id="R472c615aa74d438c" /><Relationship Type="http://schemas.openxmlformats.org/officeDocument/2006/relationships/slide" Target="/ppt/slides/slide2.xml" Id="Re0d1442680fb4763" /><Relationship Type="http://schemas.openxmlformats.org/officeDocument/2006/relationships/slide" Target="/ppt/slides/slide3.xml" Id="R47a2ccaee13f4f97" /><Relationship Type="http://schemas.openxmlformats.org/officeDocument/2006/relationships/slide" Target="/ppt/slides/slide4.xml" Id="R4c44cefa20c24689" /><Relationship Type="http://schemas.openxmlformats.org/officeDocument/2006/relationships/slide" Target="/ppt/slides/slide5.xml" Id="R2ff6c1c1f31d4fef" /><Relationship Type="http://schemas.openxmlformats.org/officeDocument/2006/relationships/slide" Target="/ppt/slides/slide6.xml" Id="R4146d7b127d14b92" /><Relationship Type="http://schemas.openxmlformats.org/officeDocument/2006/relationships/slide" Target="/ppt/slides/slide7.xml" Id="R428139217d61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180259ec8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32d3daee047bc" /><Relationship Type="http://schemas.openxmlformats.org/officeDocument/2006/relationships/theme" Target="/ppt/slideMasters/theme/theme1.xml" Id="R3086915af69a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32d3daee0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1334d10b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29f09260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86b03d7d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4dfb913c4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c55e102c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3d41c843b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a6bc7f6d2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HOLGER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112 364 388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122 565 261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RIISE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Furulundtoppen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990 653 372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