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6b47e76acc4f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bc9f9fdfa6478e"/>
  </p:sldMasterIdLst>
  <p:sldIdLst>
    <p:sldId xmlns:r="http://schemas.openxmlformats.org/officeDocument/2006/relationships" id="256" r:id="Rde125ba3cdad4d94"/>
    <p:sldId xmlns:r="http://schemas.openxmlformats.org/officeDocument/2006/relationships" id="257" r:id="R57d0deacc86a451a"/>
    <p:sldId xmlns:r="http://schemas.openxmlformats.org/officeDocument/2006/relationships" id="258" r:id="R4662315909b94b98"/>
    <p:sldId xmlns:r="http://schemas.openxmlformats.org/officeDocument/2006/relationships" id="259" r:id="Re6703163046b448d"/>
    <p:sldId xmlns:r="http://schemas.openxmlformats.org/officeDocument/2006/relationships" id="260" r:id="R1368e660935c434c"/>
    <p:sldId xmlns:r="http://schemas.openxmlformats.org/officeDocument/2006/relationships" id="261" r:id="R5000ecfc789f4995"/>
    <p:sldId xmlns:r="http://schemas.openxmlformats.org/officeDocument/2006/relationships" id="262" r:id="R4bd62d3b22734f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c9f9fdfa6478e" /><Relationship Type="http://schemas.openxmlformats.org/officeDocument/2006/relationships/slide" Target="/ppt/slides/slide1.xml" Id="Rde125ba3cdad4d94" /><Relationship Type="http://schemas.openxmlformats.org/officeDocument/2006/relationships/slide" Target="/ppt/slides/slide2.xml" Id="R57d0deacc86a451a" /><Relationship Type="http://schemas.openxmlformats.org/officeDocument/2006/relationships/slide" Target="/ppt/slides/slide3.xml" Id="R4662315909b94b98" /><Relationship Type="http://schemas.openxmlformats.org/officeDocument/2006/relationships/slide" Target="/ppt/slides/slide4.xml" Id="Re6703163046b448d" /><Relationship Type="http://schemas.openxmlformats.org/officeDocument/2006/relationships/slide" Target="/ppt/slides/slide5.xml" Id="R1368e660935c434c" /><Relationship Type="http://schemas.openxmlformats.org/officeDocument/2006/relationships/slide" Target="/ppt/slides/slide6.xml" Id="R5000ecfc789f4995" /><Relationship Type="http://schemas.openxmlformats.org/officeDocument/2006/relationships/slide" Target="/ppt/slides/slide7.xml" Id="R4bd62d3b22734f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202d7351546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0d2f560f24ead" /><Relationship Type="http://schemas.openxmlformats.org/officeDocument/2006/relationships/theme" Target="/ppt/slideMasters/theme/theme1.xml" Id="Rbe249681b912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0d2f560f24e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994f599a04f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c50e0483e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a7108106749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f412400cd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72f2ba2c64f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8ae481ef343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021f2a47c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MAMBO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2 539 053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16 340 107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WOXEN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Woxen, Middelthuns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pwoxen@yahoo.com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990 658 307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MAMBO AS</a:t>
            </a:r>
          </a:p>
        </p:txBody>
      </p:sp>
    </p:spTree>
  </p:cSld>
  <p:clrMapOvr>
    <a:masterClrMapping xmlns:a="http://schemas.openxmlformats.org/drawingml/2006/main"/>
  </p:clrMapOvr>
</p:sld>
</file>