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55c9b966e42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44b8dc9284659"/>
  </p:sldMasterIdLst>
  <p:sldIdLst>
    <p:sldId xmlns:r="http://schemas.openxmlformats.org/officeDocument/2006/relationships" id="256" r:id="R9672e615da094a97"/>
    <p:sldId xmlns:r="http://schemas.openxmlformats.org/officeDocument/2006/relationships" id="257" r:id="R0a574c227cd94719"/>
    <p:sldId xmlns:r="http://schemas.openxmlformats.org/officeDocument/2006/relationships" id="258" r:id="R3d79bba628034a68"/>
    <p:sldId xmlns:r="http://schemas.openxmlformats.org/officeDocument/2006/relationships" id="259" r:id="Rb583d2b5c15b44a4"/>
    <p:sldId xmlns:r="http://schemas.openxmlformats.org/officeDocument/2006/relationships" id="260" r:id="Rd31496ba52f4492a"/>
    <p:sldId xmlns:r="http://schemas.openxmlformats.org/officeDocument/2006/relationships" id="261" r:id="Ree31b0e08c8f4b56"/>
    <p:sldId xmlns:r="http://schemas.openxmlformats.org/officeDocument/2006/relationships" id="262" r:id="Rf60e1fe271bb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44b8dc9284659" /><Relationship Type="http://schemas.openxmlformats.org/officeDocument/2006/relationships/slide" Target="/ppt/slides/slide1.xml" Id="R9672e615da094a97" /><Relationship Type="http://schemas.openxmlformats.org/officeDocument/2006/relationships/slide" Target="/ppt/slides/slide2.xml" Id="R0a574c227cd94719" /><Relationship Type="http://schemas.openxmlformats.org/officeDocument/2006/relationships/slide" Target="/ppt/slides/slide3.xml" Id="R3d79bba628034a68" /><Relationship Type="http://schemas.openxmlformats.org/officeDocument/2006/relationships/slide" Target="/ppt/slides/slide4.xml" Id="Rb583d2b5c15b44a4" /><Relationship Type="http://schemas.openxmlformats.org/officeDocument/2006/relationships/slide" Target="/ppt/slides/slide5.xml" Id="Rd31496ba52f4492a" /><Relationship Type="http://schemas.openxmlformats.org/officeDocument/2006/relationships/slide" Target="/ppt/slides/slide6.xml" Id="Ree31b0e08c8f4b56" /><Relationship Type="http://schemas.openxmlformats.org/officeDocument/2006/relationships/slide" Target="/ppt/slides/slide7.xml" Id="Rf60e1fe271bb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3b16c222342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ab460a43b4b46" /><Relationship Type="http://schemas.openxmlformats.org/officeDocument/2006/relationships/theme" Target="/ppt/slideMasters/theme/theme1.xml" Id="R36e4444f81bd41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ab460a43b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099ff379f42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b483a0f9749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8116e7b3e49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80cae635b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2f9b5a8dd4b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65cceb762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a3ad8af6446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ENIMAE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ENIMAE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−333 033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−7 590 412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11 364 766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11 364 767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FRODE GIMNES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Ekelyveien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990 667 586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