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a1317fa07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6a19912434c0a"/>
  </p:sldMasterIdLst>
  <p:sldIdLst>
    <p:sldId xmlns:r="http://schemas.openxmlformats.org/officeDocument/2006/relationships" id="256" r:id="R821293c0dfc944c2"/>
    <p:sldId xmlns:r="http://schemas.openxmlformats.org/officeDocument/2006/relationships" id="257" r:id="R0c537ba70511421d"/>
    <p:sldId xmlns:r="http://schemas.openxmlformats.org/officeDocument/2006/relationships" id="258" r:id="Rbe9b42ae4cd3474c"/>
    <p:sldId xmlns:r="http://schemas.openxmlformats.org/officeDocument/2006/relationships" id="259" r:id="R36a40c86025c47b7"/>
    <p:sldId xmlns:r="http://schemas.openxmlformats.org/officeDocument/2006/relationships" id="260" r:id="R29afb80affb8497b"/>
    <p:sldId xmlns:r="http://schemas.openxmlformats.org/officeDocument/2006/relationships" id="261" r:id="R7e53d033d65e457b"/>
    <p:sldId xmlns:r="http://schemas.openxmlformats.org/officeDocument/2006/relationships" id="262" r:id="R06c3fd0d8134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6a19912434c0a" /><Relationship Type="http://schemas.openxmlformats.org/officeDocument/2006/relationships/slide" Target="/ppt/slides/slide1.xml" Id="R821293c0dfc944c2" /><Relationship Type="http://schemas.openxmlformats.org/officeDocument/2006/relationships/slide" Target="/ppt/slides/slide2.xml" Id="R0c537ba70511421d" /><Relationship Type="http://schemas.openxmlformats.org/officeDocument/2006/relationships/slide" Target="/ppt/slides/slide3.xml" Id="Rbe9b42ae4cd3474c" /><Relationship Type="http://schemas.openxmlformats.org/officeDocument/2006/relationships/slide" Target="/ppt/slides/slide4.xml" Id="R36a40c86025c47b7" /><Relationship Type="http://schemas.openxmlformats.org/officeDocument/2006/relationships/slide" Target="/ppt/slides/slide5.xml" Id="R29afb80affb8497b" /><Relationship Type="http://schemas.openxmlformats.org/officeDocument/2006/relationships/slide" Target="/ppt/slides/slide6.xml" Id="R7e53d033d65e457b" /><Relationship Type="http://schemas.openxmlformats.org/officeDocument/2006/relationships/slide" Target="/ppt/slides/slide7.xml" Id="R06c3fd0d8134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030d7971e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e6f7ed1b4506" /><Relationship Type="http://schemas.openxmlformats.org/officeDocument/2006/relationships/theme" Target="/ppt/slideMasters/theme/theme1.xml" Id="Rcf9c1bf38162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7e6f7ed1b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a0e6a027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a985f983c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2dcf438f8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ecad38618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27421d0f4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66a63609647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fa3ddb6b1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VEST-NORSK HANDELSKOMPANI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VEST-NORSK HANDELSKOMPANI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87 398 028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88 368 283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ELISABETH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VEST-NORSK HANDELSKOMPANI AS</a:t>
            </a:r>
          </a:p>
        </p:txBody>
      </p:sp>
    </p:spTree>
  </p:cSld>
  <p:clrMapOvr>
    <a:masterClrMapping xmlns:a="http://schemas.openxmlformats.org/drawingml/2006/main"/>
  </p:clrMapOvr>
</p:sld>
</file>