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0418b94a9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e39bfe7cd437c"/>
  </p:sldMasterIdLst>
  <p:sldIdLst>
    <p:sldId xmlns:r="http://schemas.openxmlformats.org/officeDocument/2006/relationships" id="256" r:id="R6b9a0b338e7f49ce"/>
    <p:sldId xmlns:r="http://schemas.openxmlformats.org/officeDocument/2006/relationships" id="257" r:id="Rff9b306bd4fe4afd"/>
    <p:sldId xmlns:r="http://schemas.openxmlformats.org/officeDocument/2006/relationships" id="258" r:id="Rc73716063fbe4720"/>
    <p:sldId xmlns:r="http://schemas.openxmlformats.org/officeDocument/2006/relationships" id="259" r:id="Re4d85d0ef5314d66"/>
    <p:sldId xmlns:r="http://schemas.openxmlformats.org/officeDocument/2006/relationships" id="260" r:id="Rba26e54aabed4f4f"/>
    <p:sldId xmlns:r="http://schemas.openxmlformats.org/officeDocument/2006/relationships" id="261" r:id="R15c1b82cbcb44a4e"/>
    <p:sldId xmlns:r="http://schemas.openxmlformats.org/officeDocument/2006/relationships" id="262" r:id="R0b28fa6b312e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e39bfe7cd437c" /><Relationship Type="http://schemas.openxmlformats.org/officeDocument/2006/relationships/slide" Target="/ppt/slides/slide1.xml" Id="R6b9a0b338e7f49ce" /><Relationship Type="http://schemas.openxmlformats.org/officeDocument/2006/relationships/slide" Target="/ppt/slides/slide2.xml" Id="Rff9b306bd4fe4afd" /><Relationship Type="http://schemas.openxmlformats.org/officeDocument/2006/relationships/slide" Target="/ppt/slides/slide3.xml" Id="Rc73716063fbe4720" /><Relationship Type="http://schemas.openxmlformats.org/officeDocument/2006/relationships/slide" Target="/ppt/slides/slide4.xml" Id="Re4d85d0ef5314d66" /><Relationship Type="http://schemas.openxmlformats.org/officeDocument/2006/relationships/slide" Target="/ppt/slides/slide5.xml" Id="Rba26e54aabed4f4f" /><Relationship Type="http://schemas.openxmlformats.org/officeDocument/2006/relationships/slide" Target="/ppt/slides/slide6.xml" Id="R15c1b82cbcb44a4e" /><Relationship Type="http://schemas.openxmlformats.org/officeDocument/2006/relationships/slide" Target="/ppt/slides/slide7.xml" Id="R0b28fa6b312e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1345123f9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5be63d9174604" /><Relationship Type="http://schemas.openxmlformats.org/officeDocument/2006/relationships/theme" Target="/ppt/slideMasters/theme/theme1.xml" Id="R7033d2b91606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5be63d917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44b6f92f2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aed0babd7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ac2749693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0b2bb0c12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2c0571ad7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d92ea14f6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1171a351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