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681ba17f0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662e19f9e4532"/>
  </p:sldMasterIdLst>
  <p:sldIdLst>
    <p:sldId xmlns:r="http://schemas.openxmlformats.org/officeDocument/2006/relationships" id="256" r:id="Rf6486b64767d4451"/>
    <p:sldId xmlns:r="http://schemas.openxmlformats.org/officeDocument/2006/relationships" id="257" r:id="R8879809de0524499"/>
    <p:sldId xmlns:r="http://schemas.openxmlformats.org/officeDocument/2006/relationships" id="258" r:id="R42b56da757f6494a"/>
    <p:sldId xmlns:r="http://schemas.openxmlformats.org/officeDocument/2006/relationships" id="259" r:id="Rbcd9016dbea9418f"/>
    <p:sldId xmlns:r="http://schemas.openxmlformats.org/officeDocument/2006/relationships" id="260" r:id="Rbf11f18ed3664eb0"/>
    <p:sldId xmlns:r="http://schemas.openxmlformats.org/officeDocument/2006/relationships" id="261" r:id="R6d7b5d1c62bd499e"/>
    <p:sldId xmlns:r="http://schemas.openxmlformats.org/officeDocument/2006/relationships" id="262" r:id="R2cc2b09c0718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662e19f9e4532" /><Relationship Type="http://schemas.openxmlformats.org/officeDocument/2006/relationships/slide" Target="/ppt/slides/slide1.xml" Id="Rf6486b64767d4451" /><Relationship Type="http://schemas.openxmlformats.org/officeDocument/2006/relationships/slide" Target="/ppt/slides/slide2.xml" Id="R8879809de0524499" /><Relationship Type="http://schemas.openxmlformats.org/officeDocument/2006/relationships/slide" Target="/ppt/slides/slide3.xml" Id="R42b56da757f6494a" /><Relationship Type="http://schemas.openxmlformats.org/officeDocument/2006/relationships/slide" Target="/ppt/slides/slide4.xml" Id="Rbcd9016dbea9418f" /><Relationship Type="http://schemas.openxmlformats.org/officeDocument/2006/relationships/slide" Target="/ppt/slides/slide5.xml" Id="Rbf11f18ed3664eb0" /><Relationship Type="http://schemas.openxmlformats.org/officeDocument/2006/relationships/slide" Target="/ppt/slides/slide6.xml" Id="R6d7b5d1c62bd499e" /><Relationship Type="http://schemas.openxmlformats.org/officeDocument/2006/relationships/slide" Target="/ppt/slides/slide7.xml" Id="R2cc2b09c0718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49babeacf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691d3d3949c7" /><Relationship Type="http://schemas.openxmlformats.org/officeDocument/2006/relationships/theme" Target="/ppt/slideMasters/theme/theme1.xml" Id="Rb37e8c90474b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4691d3d39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1368597e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7930e6a8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8d0f508d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0c6f088e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3f5ce59ee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56b33b28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a854df18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