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0f3b41464e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bf150e45e48c4"/>
  </p:sldMasterIdLst>
  <p:sldIdLst>
    <p:sldId xmlns:r="http://schemas.openxmlformats.org/officeDocument/2006/relationships" id="256" r:id="Rbed835889bd74adc"/>
    <p:sldId xmlns:r="http://schemas.openxmlformats.org/officeDocument/2006/relationships" id="257" r:id="Rc6f6643bd2c04776"/>
    <p:sldId xmlns:r="http://schemas.openxmlformats.org/officeDocument/2006/relationships" id="258" r:id="R8447e0234ee246af"/>
    <p:sldId xmlns:r="http://schemas.openxmlformats.org/officeDocument/2006/relationships" id="259" r:id="R08e46bb525de4005"/>
    <p:sldId xmlns:r="http://schemas.openxmlformats.org/officeDocument/2006/relationships" id="260" r:id="R01c75fe8b6234899"/>
    <p:sldId xmlns:r="http://schemas.openxmlformats.org/officeDocument/2006/relationships" id="261" r:id="R62b0dd9dac694ba5"/>
    <p:sldId xmlns:r="http://schemas.openxmlformats.org/officeDocument/2006/relationships" id="262" r:id="R747a19415896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bf150e45e48c4" /><Relationship Type="http://schemas.openxmlformats.org/officeDocument/2006/relationships/slide" Target="/ppt/slides/slide1.xml" Id="Rbed835889bd74adc" /><Relationship Type="http://schemas.openxmlformats.org/officeDocument/2006/relationships/slide" Target="/ppt/slides/slide2.xml" Id="Rc6f6643bd2c04776" /><Relationship Type="http://schemas.openxmlformats.org/officeDocument/2006/relationships/slide" Target="/ppt/slides/slide3.xml" Id="R8447e0234ee246af" /><Relationship Type="http://schemas.openxmlformats.org/officeDocument/2006/relationships/slide" Target="/ppt/slides/slide4.xml" Id="R08e46bb525de4005" /><Relationship Type="http://schemas.openxmlformats.org/officeDocument/2006/relationships/slide" Target="/ppt/slides/slide5.xml" Id="R01c75fe8b6234899" /><Relationship Type="http://schemas.openxmlformats.org/officeDocument/2006/relationships/slide" Target="/ppt/slides/slide6.xml" Id="R62b0dd9dac694ba5" /><Relationship Type="http://schemas.openxmlformats.org/officeDocument/2006/relationships/slide" Target="/ppt/slides/slide7.xml" Id="R747a19415896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f08603c1641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9a75243c7462d" /><Relationship Type="http://schemas.openxmlformats.org/officeDocument/2006/relationships/theme" Target="/ppt/slideMasters/theme/theme1.xml" Id="R44c79d1a3a90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e9a75243c746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bc7c64434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bf7177d4747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c7ec80d12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a53fe31f8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ce19ac259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a1054663d4e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c88f18ecb49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KULLERUD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KULLERUD GÅRD AS ble etablert [år] og holder til i Ådalsbruk.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60 711 591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25 911 975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32 821 280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SNIPEN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KULLERUD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2345 Ådalsbruk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