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bd630f69d14a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e37c306afb4d11"/>
  </p:sldMasterIdLst>
  <p:sldIdLst>
    <p:sldId xmlns:r="http://schemas.openxmlformats.org/officeDocument/2006/relationships" id="256" r:id="R13b03928b0c94fb0"/>
    <p:sldId xmlns:r="http://schemas.openxmlformats.org/officeDocument/2006/relationships" id="257" r:id="R3cbc29a7e037496a"/>
    <p:sldId xmlns:r="http://schemas.openxmlformats.org/officeDocument/2006/relationships" id="258" r:id="R3631b4476d944c17"/>
    <p:sldId xmlns:r="http://schemas.openxmlformats.org/officeDocument/2006/relationships" id="259" r:id="Rebb3723172b44d47"/>
    <p:sldId xmlns:r="http://schemas.openxmlformats.org/officeDocument/2006/relationships" id="260" r:id="R710005e421f4468a"/>
    <p:sldId xmlns:r="http://schemas.openxmlformats.org/officeDocument/2006/relationships" id="261" r:id="R8ef2b3e000ed4767"/>
    <p:sldId xmlns:r="http://schemas.openxmlformats.org/officeDocument/2006/relationships" id="262" r:id="R624b04225ffe47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37c306afb4d11" /><Relationship Type="http://schemas.openxmlformats.org/officeDocument/2006/relationships/slide" Target="/ppt/slides/slide1.xml" Id="R13b03928b0c94fb0" /><Relationship Type="http://schemas.openxmlformats.org/officeDocument/2006/relationships/slide" Target="/ppt/slides/slide2.xml" Id="R3cbc29a7e037496a" /><Relationship Type="http://schemas.openxmlformats.org/officeDocument/2006/relationships/slide" Target="/ppt/slides/slide3.xml" Id="R3631b4476d944c17" /><Relationship Type="http://schemas.openxmlformats.org/officeDocument/2006/relationships/slide" Target="/ppt/slides/slide4.xml" Id="Rebb3723172b44d47" /><Relationship Type="http://schemas.openxmlformats.org/officeDocument/2006/relationships/slide" Target="/ppt/slides/slide5.xml" Id="R710005e421f4468a" /><Relationship Type="http://schemas.openxmlformats.org/officeDocument/2006/relationships/slide" Target="/ppt/slides/slide6.xml" Id="R8ef2b3e000ed4767" /><Relationship Type="http://schemas.openxmlformats.org/officeDocument/2006/relationships/slide" Target="/ppt/slides/slide7.xml" Id="R624b04225ffe47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2c84490e145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1fe0d5c1e452d" /><Relationship Type="http://schemas.openxmlformats.org/officeDocument/2006/relationships/theme" Target="/ppt/slideMasters/theme/theme1.xml" Id="R3ceb371462d246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71fe0d5c1e45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c659851d646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c96f1ce6641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791710dad41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2ad7e037d46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cb0b1c2014f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0cbdb55fe43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42565cf7449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CALYPSO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CALYPSO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CALYPSO INVEST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CALYPSO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CALYPSO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CALYPSO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−132 146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6 540 339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51 092 728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142 945 012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CALYPSO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WOLLAN  –  45,6 %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WOLLAN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KRISTIAN WOLLAN  –  27,2 %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CALYPSO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Vegard Wollan, Lundåsen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990 699 801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CALYPSO INVEST AS</a:t>
            </a:r>
          </a:p>
        </p:txBody>
      </p:sp>
    </p:spTree>
  </p:cSld>
  <p:clrMapOvr>
    <a:masterClrMapping xmlns:a="http://schemas.openxmlformats.org/drawingml/2006/main"/>
  </p:clrMapOvr>
</p:sld>
</file>