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1b0004181647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2f7d05e23f4a50"/>
  </p:sldMasterIdLst>
  <p:sldIdLst>
    <p:sldId xmlns:r="http://schemas.openxmlformats.org/officeDocument/2006/relationships" id="256" r:id="R43fd16ec7eb34fef"/>
    <p:sldId xmlns:r="http://schemas.openxmlformats.org/officeDocument/2006/relationships" id="257" r:id="Radd9a76fdf264cfe"/>
    <p:sldId xmlns:r="http://schemas.openxmlformats.org/officeDocument/2006/relationships" id="258" r:id="R72d97732b0be47f7"/>
    <p:sldId xmlns:r="http://schemas.openxmlformats.org/officeDocument/2006/relationships" id="259" r:id="Rff6fc92dac864ab7"/>
    <p:sldId xmlns:r="http://schemas.openxmlformats.org/officeDocument/2006/relationships" id="260" r:id="R2a7251825be04b31"/>
    <p:sldId xmlns:r="http://schemas.openxmlformats.org/officeDocument/2006/relationships" id="261" r:id="R66c931ed468a4761"/>
    <p:sldId xmlns:r="http://schemas.openxmlformats.org/officeDocument/2006/relationships" id="262" r:id="Re6e1297546ba45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f7d05e23f4a50" /><Relationship Type="http://schemas.openxmlformats.org/officeDocument/2006/relationships/slide" Target="/ppt/slides/slide1.xml" Id="R43fd16ec7eb34fef" /><Relationship Type="http://schemas.openxmlformats.org/officeDocument/2006/relationships/slide" Target="/ppt/slides/slide2.xml" Id="Radd9a76fdf264cfe" /><Relationship Type="http://schemas.openxmlformats.org/officeDocument/2006/relationships/slide" Target="/ppt/slides/slide3.xml" Id="R72d97732b0be47f7" /><Relationship Type="http://schemas.openxmlformats.org/officeDocument/2006/relationships/slide" Target="/ppt/slides/slide4.xml" Id="Rff6fc92dac864ab7" /><Relationship Type="http://schemas.openxmlformats.org/officeDocument/2006/relationships/slide" Target="/ppt/slides/slide5.xml" Id="R2a7251825be04b31" /><Relationship Type="http://schemas.openxmlformats.org/officeDocument/2006/relationships/slide" Target="/ppt/slides/slide6.xml" Id="R66c931ed468a4761" /><Relationship Type="http://schemas.openxmlformats.org/officeDocument/2006/relationships/slide" Target="/ppt/slides/slide7.xml" Id="Re6e1297546ba45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76c5f7fe143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3e0de1eb548d1" /><Relationship Type="http://schemas.openxmlformats.org/officeDocument/2006/relationships/theme" Target="/ppt/slideMasters/theme/theme1.xml" Id="R71281b04388e40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3e0de1eb548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895d44c6144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bb35f789242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9e9b4078949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027f586134d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9940427414c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0bf6f69594f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7ac8eb3bb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NWT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NWT MEDIA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−2 181 095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386 885 503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1 060 383 927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1 415 534 577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NYA WERMLANDSTIDNINGENS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Advokatfirmaet Thommessen AS, 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990 761 736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