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7d63d0219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dc189c14f425d"/>
  </p:sldMasterIdLst>
  <p:sldIdLst>
    <p:sldId xmlns:r="http://schemas.openxmlformats.org/officeDocument/2006/relationships" id="256" r:id="R1378278541d04983"/>
    <p:sldId xmlns:r="http://schemas.openxmlformats.org/officeDocument/2006/relationships" id="257" r:id="Rf72dd25cd4814b8e"/>
    <p:sldId xmlns:r="http://schemas.openxmlformats.org/officeDocument/2006/relationships" id="258" r:id="R9d7b171d6e234aa8"/>
    <p:sldId xmlns:r="http://schemas.openxmlformats.org/officeDocument/2006/relationships" id="259" r:id="Rf377c699b992466e"/>
    <p:sldId xmlns:r="http://schemas.openxmlformats.org/officeDocument/2006/relationships" id="260" r:id="Rf3d9c8bd700a4139"/>
    <p:sldId xmlns:r="http://schemas.openxmlformats.org/officeDocument/2006/relationships" id="261" r:id="R14532e8ecbf44f1b"/>
    <p:sldId xmlns:r="http://schemas.openxmlformats.org/officeDocument/2006/relationships" id="262" r:id="R5358373e6ce040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dc189c14f425d" /><Relationship Type="http://schemas.openxmlformats.org/officeDocument/2006/relationships/slide" Target="/ppt/slides/slide1.xml" Id="R1378278541d04983" /><Relationship Type="http://schemas.openxmlformats.org/officeDocument/2006/relationships/slide" Target="/ppt/slides/slide2.xml" Id="Rf72dd25cd4814b8e" /><Relationship Type="http://schemas.openxmlformats.org/officeDocument/2006/relationships/slide" Target="/ppt/slides/slide3.xml" Id="R9d7b171d6e234aa8" /><Relationship Type="http://schemas.openxmlformats.org/officeDocument/2006/relationships/slide" Target="/ppt/slides/slide4.xml" Id="Rf377c699b992466e" /><Relationship Type="http://schemas.openxmlformats.org/officeDocument/2006/relationships/slide" Target="/ppt/slides/slide5.xml" Id="Rf3d9c8bd700a4139" /><Relationship Type="http://schemas.openxmlformats.org/officeDocument/2006/relationships/slide" Target="/ppt/slides/slide6.xml" Id="R14532e8ecbf44f1b" /><Relationship Type="http://schemas.openxmlformats.org/officeDocument/2006/relationships/slide" Target="/ppt/slides/slide7.xml" Id="R5358373e6ce040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971b8e423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ae02a3eea41ef" /><Relationship Type="http://schemas.openxmlformats.org/officeDocument/2006/relationships/theme" Target="/ppt/slideMasters/theme/theme1.xml" Id="R16d3bd016bf2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ae02a3eea41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a73622a0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325b16f3c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a8302ef2b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a510ee284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f992001e14a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a7316d6e247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637e1cd57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ASPENES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3 015 933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ANDRE ASPENES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