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c0c6bb067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9b7af6f934cd6"/>
  </p:sldMasterIdLst>
  <p:sldIdLst>
    <p:sldId xmlns:r="http://schemas.openxmlformats.org/officeDocument/2006/relationships" id="256" r:id="R61f253736e144ce0"/>
    <p:sldId xmlns:r="http://schemas.openxmlformats.org/officeDocument/2006/relationships" id="257" r:id="R73a3be5e0f3c4d11"/>
    <p:sldId xmlns:r="http://schemas.openxmlformats.org/officeDocument/2006/relationships" id="258" r:id="R83811be03bc44522"/>
    <p:sldId xmlns:r="http://schemas.openxmlformats.org/officeDocument/2006/relationships" id="259" r:id="R1a1ae7e081044fae"/>
    <p:sldId xmlns:r="http://schemas.openxmlformats.org/officeDocument/2006/relationships" id="260" r:id="R1a464c4a45e24278"/>
    <p:sldId xmlns:r="http://schemas.openxmlformats.org/officeDocument/2006/relationships" id="261" r:id="R96b9cb20a6554ba1"/>
    <p:sldId xmlns:r="http://schemas.openxmlformats.org/officeDocument/2006/relationships" id="262" r:id="Rf8b605d80d63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9b7af6f934cd6" /><Relationship Type="http://schemas.openxmlformats.org/officeDocument/2006/relationships/slide" Target="/ppt/slides/slide1.xml" Id="R61f253736e144ce0" /><Relationship Type="http://schemas.openxmlformats.org/officeDocument/2006/relationships/slide" Target="/ppt/slides/slide2.xml" Id="R73a3be5e0f3c4d11" /><Relationship Type="http://schemas.openxmlformats.org/officeDocument/2006/relationships/slide" Target="/ppt/slides/slide3.xml" Id="R83811be03bc44522" /><Relationship Type="http://schemas.openxmlformats.org/officeDocument/2006/relationships/slide" Target="/ppt/slides/slide4.xml" Id="R1a1ae7e081044fae" /><Relationship Type="http://schemas.openxmlformats.org/officeDocument/2006/relationships/slide" Target="/ppt/slides/slide5.xml" Id="R1a464c4a45e24278" /><Relationship Type="http://schemas.openxmlformats.org/officeDocument/2006/relationships/slide" Target="/ppt/slides/slide6.xml" Id="R96b9cb20a6554ba1" /><Relationship Type="http://schemas.openxmlformats.org/officeDocument/2006/relationships/slide" Target="/ppt/slides/slide7.xml" Id="Rf8b605d80d63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07441e596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ac601d5c462c" /><Relationship Type="http://schemas.openxmlformats.org/officeDocument/2006/relationships/theme" Target="/ppt/slideMasters/theme/theme1.xml" Id="Ra5af2b85ff3d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cac601d5c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dd63e01d9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fe2a42427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38fa32a60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0cdc805de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c129b9adb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4f5e2d59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5aa6668f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