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0de40c9f544b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f067586d8b4588"/>
  </p:sldMasterIdLst>
  <p:sldIdLst>
    <p:sldId xmlns:r="http://schemas.openxmlformats.org/officeDocument/2006/relationships" id="256" r:id="R76a104091db34ace"/>
    <p:sldId xmlns:r="http://schemas.openxmlformats.org/officeDocument/2006/relationships" id="257" r:id="R088e08af4eb343cd"/>
    <p:sldId xmlns:r="http://schemas.openxmlformats.org/officeDocument/2006/relationships" id="258" r:id="R5ba1b28da18d44d8"/>
    <p:sldId xmlns:r="http://schemas.openxmlformats.org/officeDocument/2006/relationships" id="259" r:id="R94da803315c94fbf"/>
    <p:sldId xmlns:r="http://schemas.openxmlformats.org/officeDocument/2006/relationships" id="260" r:id="R0c2177a0173c4871"/>
    <p:sldId xmlns:r="http://schemas.openxmlformats.org/officeDocument/2006/relationships" id="261" r:id="R90781acb143b450c"/>
    <p:sldId xmlns:r="http://schemas.openxmlformats.org/officeDocument/2006/relationships" id="262" r:id="R954959351f5d47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f067586d8b4588" /><Relationship Type="http://schemas.openxmlformats.org/officeDocument/2006/relationships/slide" Target="/ppt/slides/slide1.xml" Id="R76a104091db34ace" /><Relationship Type="http://schemas.openxmlformats.org/officeDocument/2006/relationships/slide" Target="/ppt/slides/slide2.xml" Id="R088e08af4eb343cd" /><Relationship Type="http://schemas.openxmlformats.org/officeDocument/2006/relationships/slide" Target="/ppt/slides/slide3.xml" Id="R5ba1b28da18d44d8" /><Relationship Type="http://schemas.openxmlformats.org/officeDocument/2006/relationships/slide" Target="/ppt/slides/slide4.xml" Id="R94da803315c94fbf" /><Relationship Type="http://schemas.openxmlformats.org/officeDocument/2006/relationships/slide" Target="/ppt/slides/slide5.xml" Id="R0c2177a0173c4871" /><Relationship Type="http://schemas.openxmlformats.org/officeDocument/2006/relationships/slide" Target="/ppt/slides/slide6.xml" Id="R90781acb143b450c" /><Relationship Type="http://schemas.openxmlformats.org/officeDocument/2006/relationships/slide" Target="/ppt/slides/slide7.xml" Id="R954959351f5d47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1177a4673042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0692625f142c1" /><Relationship Type="http://schemas.openxmlformats.org/officeDocument/2006/relationships/theme" Target="/ppt/slideMasters/theme/theme1.xml" Id="R53f7de1d0f7b4f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50692625f142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1845ca5a842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1e4272cc44b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43156cbcf4e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0afa2861b43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a99c3621642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4d486020f4c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f0b60114f40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JAMECO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JAMECO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2 824 819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3 194 641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 FINSRUD DYRDAHL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Mette Dyrdahl, Sandebuktveien 406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3077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990 827 400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