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4456f152a541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fa2a44238f47f6"/>
  </p:sldMasterIdLst>
  <p:sldIdLst>
    <p:sldId xmlns:r="http://schemas.openxmlformats.org/officeDocument/2006/relationships" id="256" r:id="R16dcbdbccb4647cc"/>
    <p:sldId xmlns:r="http://schemas.openxmlformats.org/officeDocument/2006/relationships" id="257" r:id="Rac22ec78d3fb4b02"/>
    <p:sldId xmlns:r="http://schemas.openxmlformats.org/officeDocument/2006/relationships" id="258" r:id="R3c3589dc7cf64e85"/>
    <p:sldId xmlns:r="http://schemas.openxmlformats.org/officeDocument/2006/relationships" id="259" r:id="R3020915f4fa64234"/>
    <p:sldId xmlns:r="http://schemas.openxmlformats.org/officeDocument/2006/relationships" id="260" r:id="R70bb9ffa4b424d56"/>
    <p:sldId xmlns:r="http://schemas.openxmlformats.org/officeDocument/2006/relationships" id="261" r:id="Rc968fd2690a4441c"/>
    <p:sldId xmlns:r="http://schemas.openxmlformats.org/officeDocument/2006/relationships" id="262" r:id="Red0f5b73f9ba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a2a44238f47f6" /><Relationship Type="http://schemas.openxmlformats.org/officeDocument/2006/relationships/slide" Target="/ppt/slides/slide1.xml" Id="R16dcbdbccb4647cc" /><Relationship Type="http://schemas.openxmlformats.org/officeDocument/2006/relationships/slide" Target="/ppt/slides/slide2.xml" Id="Rac22ec78d3fb4b02" /><Relationship Type="http://schemas.openxmlformats.org/officeDocument/2006/relationships/slide" Target="/ppt/slides/slide3.xml" Id="R3c3589dc7cf64e85" /><Relationship Type="http://schemas.openxmlformats.org/officeDocument/2006/relationships/slide" Target="/ppt/slides/slide4.xml" Id="R3020915f4fa64234" /><Relationship Type="http://schemas.openxmlformats.org/officeDocument/2006/relationships/slide" Target="/ppt/slides/slide5.xml" Id="R70bb9ffa4b424d56" /><Relationship Type="http://schemas.openxmlformats.org/officeDocument/2006/relationships/slide" Target="/ppt/slides/slide6.xml" Id="Rc968fd2690a4441c" /><Relationship Type="http://schemas.openxmlformats.org/officeDocument/2006/relationships/slide" Target="/ppt/slides/slide7.xml" Id="Red0f5b73f9ba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9c09b5e394f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91843feee49c4" /><Relationship Type="http://schemas.openxmlformats.org/officeDocument/2006/relationships/theme" Target="/ppt/slideMasters/theme/theme1.xml" Id="R107f956a77044a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191843feee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95955755b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4253ab5b0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7ff778a6140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1cf6097c5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d82aeaf404f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5238e383442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cd922ebdf45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6 806 102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9 490 667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TROND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990 836 256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