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02c8ed5f97148a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04838c5fcbb4d49"/>
  </p:sldMasterIdLst>
  <p:sldIdLst>
    <p:sldId xmlns:r="http://schemas.openxmlformats.org/officeDocument/2006/relationships" id="256" r:id="R61d2ea6328ca4f7b"/>
    <p:sldId xmlns:r="http://schemas.openxmlformats.org/officeDocument/2006/relationships" id="257" r:id="Rd4d9bd20b63a4844"/>
    <p:sldId xmlns:r="http://schemas.openxmlformats.org/officeDocument/2006/relationships" id="258" r:id="R1d667939ca184349"/>
    <p:sldId xmlns:r="http://schemas.openxmlformats.org/officeDocument/2006/relationships" id="259" r:id="R7e3ac3affa264727"/>
    <p:sldId xmlns:r="http://schemas.openxmlformats.org/officeDocument/2006/relationships" id="260" r:id="R04c9e66af9eb4ce8"/>
    <p:sldId xmlns:r="http://schemas.openxmlformats.org/officeDocument/2006/relationships" id="261" r:id="R94ef1fe8e643458a"/>
    <p:sldId xmlns:r="http://schemas.openxmlformats.org/officeDocument/2006/relationships" id="262" r:id="R4a518833e2d1417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4838c5fcbb4d49" /><Relationship Type="http://schemas.openxmlformats.org/officeDocument/2006/relationships/slide" Target="/ppt/slides/slide1.xml" Id="R61d2ea6328ca4f7b" /><Relationship Type="http://schemas.openxmlformats.org/officeDocument/2006/relationships/slide" Target="/ppt/slides/slide2.xml" Id="Rd4d9bd20b63a4844" /><Relationship Type="http://schemas.openxmlformats.org/officeDocument/2006/relationships/slide" Target="/ppt/slides/slide3.xml" Id="R1d667939ca184349" /><Relationship Type="http://schemas.openxmlformats.org/officeDocument/2006/relationships/slide" Target="/ppt/slides/slide4.xml" Id="R7e3ac3affa264727" /><Relationship Type="http://schemas.openxmlformats.org/officeDocument/2006/relationships/slide" Target="/ppt/slides/slide5.xml" Id="R04c9e66af9eb4ce8" /><Relationship Type="http://schemas.openxmlformats.org/officeDocument/2006/relationships/slide" Target="/ppt/slides/slide6.xml" Id="R94ef1fe8e643458a" /><Relationship Type="http://schemas.openxmlformats.org/officeDocument/2006/relationships/slide" Target="/ppt/slides/slide7.xml" Id="R4a518833e2d1417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2d6766c2ef43c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052c343f20453f" /><Relationship Type="http://schemas.openxmlformats.org/officeDocument/2006/relationships/theme" Target="/ppt/slideMasters/theme/theme1.xml" Id="R3a6689dd574944b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3052c343f20453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aa8fee72494b3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15099511164f5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b1e9544360495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586baa3658450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0096bf5fa9471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61b953ded34e3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7aadf4a7de4d3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ELTIX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ELTIX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ELTIX AS ble etablert [år] og holder til i Vollen.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ELTIX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ELTIX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ELTIX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−210 276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2 865 377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9 927 423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15 624 775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ELTIX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ANDREAS ELTON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ELTIX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Andreas Elton, Vollen marina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1390 Vollen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990 869 049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ELTIX AS</a:t>
            </a:r>
          </a:p>
        </p:txBody>
      </p:sp>
    </p:spTree>
  </p:cSld>
  <p:clrMapOvr>
    <a:masterClrMapping xmlns:a="http://schemas.openxmlformats.org/drawingml/2006/main"/>
  </p:clrMapOvr>
</p:sld>
</file>