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fa400b4d234b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b262709bbb4d6c"/>
  </p:sldMasterIdLst>
  <p:sldIdLst>
    <p:sldId xmlns:r="http://schemas.openxmlformats.org/officeDocument/2006/relationships" id="256" r:id="Rc8a5e45d200e4315"/>
    <p:sldId xmlns:r="http://schemas.openxmlformats.org/officeDocument/2006/relationships" id="257" r:id="R754a5e7e6b374ac0"/>
    <p:sldId xmlns:r="http://schemas.openxmlformats.org/officeDocument/2006/relationships" id="258" r:id="Rb753fc747426472e"/>
    <p:sldId xmlns:r="http://schemas.openxmlformats.org/officeDocument/2006/relationships" id="259" r:id="R5a23f76af8924465"/>
    <p:sldId xmlns:r="http://schemas.openxmlformats.org/officeDocument/2006/relationships" id="260" r:id="Rf66eadfef9c544d3"/>
    <p:sldId xmlns:r="http://schemas.openxmlformats.org/officeDocument/2006/relationships" id="261" r:id="Rcb17485d340c4e05"/>
    <p:sldId xmlns:r="http://schemas.openxmlformats.org/officeDocument/2006/relationships" id="262" r:id="Ra96931bb2c7a4a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262709bbb4d6c" /><Relationship Type="http://schemas.openxmlformats.org/officeDocument/2006/relationships/slide" Target="/ppt/slides/slide1.xml" Id="Rc8a5e45d200e4315" /><Relationship Type="http://schemas.openxmlformats.org/officeDocument/2006/relationships/slide" Target="/ppt/slides/slide2.xml" Id="R754a5e7e6b374ac0" /><Relationship Type="http://schemas.openxmlformats.org/officeDocument/2006/relationships/slide" Target="/ppt/slides/slide3.xml" Id="Rb753fc747426472e" /><Relationship Type="http://schemas.openxmlformats.org/officeDocument/2006/relationships/slide" Target="/ppt/slides/slide4.xml" Id="R5a23f76af8924465" /><Relationship Type="http://schemas.openxmlformats.org/officeDocument/2006/relationships/slide" Target="/ppt/slides/slide5.xml" Id="Rf66eadfef9c544d3" /><Relationship Type="http://schemas.openxmlformats.org/officeDocument/2006/relationships/slide" Target="/ppt/slides/slide6.xml" Id="Rcb17485d340c4e05" /><Relationship Type="http://schemas.openxmlformats.org/officeDocument/2006/relationships/slide" Target="/ppt/slides/slide7.xml" Id="Ra96931bb2c7a4a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7293dd87904a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542439d0c460e" /><Relationship Type="http://schemas.openxmlformats.org/officeDocument/2006/relationships/theme" Target="/ppt/slideMasters/theme/theme1.xml" Id="R6f8fa4de40104d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c542439d0c46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05a7c6cd848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2954395c54c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d9f6de5d545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1e725a8eb44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b1e60a38640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129cef2474b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feec1f9e148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3T 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3T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3T TEAM AS ble etablert [år] og holder til i Vøyenenga.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3T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3T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3T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268 016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220 103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3 096 541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19 118 685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20 783 084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3T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ELDØY TOFTHAGEN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ODD TOFTHAGEN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3T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Brennejordet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1339 Vøyenenga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13 06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990 898 804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3T TEAM AS</a:t>
            </a:r>
          </a:p>
        </p:txBody>
      </p:sp>
    </p:spTree>
  </p:cSld>
  <p:clrMapOvr>
    <a:masterClrMapping xmlns:a="http://schemas.openxmlformats.org/drawingml/2006/main"/>
  </p:clrMapOvr>
</p:sld>
</file>