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a35f8d1cd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5e7037bd54bec"/>
  </p:sldMasterIdLst>
  <p:sldIdLst>
    <p:sldId xmlns:r="http://schemas.openxmlformats.org/officeDocument/2006/relationships" id="256" r:id="R4cdfbf4ac0fa4505"/>
    <p:sldId xmlns:r="http://schemas.openxmlformats.org/officeDocument/2006/relationships" id="257" r:id="Rd22de705816e4797"/>
    <p:sldId xmlns:r="http://schemas.openxmlformats.org/officeDocument/2006/relationships" id="258" r:id="R1ed8199b3f0c405f"/>
    <p:sldId xmlns:r="http://schemas.openxmlformats.org/officeDocument/2006/relationships" id="259" r:id="R931cbae6441e4dfe"/>
    <p:sldId xmlns:r="http://schemas.openxmlformats.org/officeDocument/2006/relationships" id="260" r:id="Ra8248200b1ae4264"/>
    <p:sldId xmlns:r="http://schemas.openxmlformats.org/officeDocument/2006/relationships" id="261" r:id="Ra53f464389c04797"/>
    <p:sldId xmlns:r="http://schemas.openxmlformats.org/officeDocument/2006/relationships" id="262" r:id="R8c8ed0250fc3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5e7037bd54bec" /><Relationship Type="http://schemas.openxmlformats.org/officeDocument/2006/relationships/slide" Target="/ppt/slides/slide1.xml" Id="R4cdfbf4ac0fa4505" /><Relationship Type="http://schemas.openxmlformats.org/officeDocument/2006/relationships/slide" Target="/ppt/slides/slide2.xml" Id="Rd22de705816e4797" /><Relationship Type="http://schemas.openxmlformats.org/officeDocument/2006/relationships/slide" Target="/ppt/slides/slide3.xml" Id="R1ed8199b3f0c405f" /><Relationship Type="http://schemas.openxmlformats.org/officeDocument/2006/relationships/slide" Target="/ppt/slides/slide4.xml" Id="R931cbae6441e4dfe" /><Relationship Type="http://schemas.openxmlformats.org/officeDocument/2006/relationships/slide" Target="/ppt/slides/slide5.xml" Id="Ra8248200b1ae4264" /><Relationship Type="http://schemas.openxmlformats.org/officeDocument/2006/relationships/slide" Target="/ppt/slides/slide6.xml" Id="Ra53f464389c04797" /><Relationship Type="http://schemas.openxmlformats.org/officeDocument/2006/relationships/slide" Target="/ppt/slides/slide7.xml" Id="R8c8ed0250fc3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3788a2df4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28ff596094d49" /><Relationship Type="http://schemas.openxmlformats.org/officeDocument/2006/relationships/theme" Target="/ppt/slideMasters/theme/theme1.xml" Id="R5e7b6a338f20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28ff59609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5f91c4fd7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d69f69f70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16aab8433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26cbe6e14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e44ae1949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ab9c8078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4a8ff1483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MONTEBELLO VINSELSKAP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 VINSELSKAP 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24 353 182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24 422 982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ANDERS GRØNLAND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Adv.firmaet SGB Storløkken AS, Parkveien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seg@sitma.no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990 908 958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