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b6722e187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99009af2b4968"/>
  </p:sldMasterIdLst>
  <p:sldIdLst>
    <p:sldId xmlns:r="http://schemas.openxmlformats.org/officeDocument/2006/relationships" id="256" r:id="R38141400300b437b"/>
    <p:sldId xmlns:r="http://schemas.openxmlformats.org/officeDocument/2006/relationships" id="257" r:id="R7f2f9123690e45ad"/>
    <p:sldId xmlns:r="http://schemas.openxmlformats.org/officeDocument/2006/relationships" id="258" r:id="Rf7b0616dbddb46a2"/>
    <p:sldId xmlns:r="http://schemas.openxmlformats.org/officeDocument/2006/relationships" id="259" r:id="R6cbc1d09a1d140ac"/>
    <p:sldId xmlns:r="http://schemas.openxmlformats.org/officeDocument/2006/relationships" id="260" r:id="R583a8d258e1c4848"/>
    <p:sldId xmlns:r="http://schemas.openxmlformats.org/officeDocument/2006/relationships" id="261" r:id="Rfde60e98ef99460a"/>
    <p:sldId xmlns:r="http://schemas.openxmlformats.org/officeDocument/2006/relationships" id="262" r:id="R71a9682a9cdf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99009af2b4968" /><Relationship Type="http://schemas.openxmlformats.org/officeDocument/2006/relationships/slide" Target="/ppt/slides/slide1.xml" Id="R38141400300b437b" /><Relationship Type="http://schemas.openxmlformats.org/officeDocument/2006/relationships/slide" Target="/ppt/slides/slide2.xml" Id="R7f2f9123690e45ad" /><Relationship Type="http://schemas.openxmlformats.org/officeDocument/2006/relationships/slide" Target="/ppt/slides/slide3.xml" Id="Rf7b0616dbddb46a2" /><Relationship Type="http://schemas.openxmlformats.org/officeDocument/2006/relationships/slide" Target="/ppt/slides/slide4.xml" Id="R6cbc1d09a1d140ac" /><Relationship Type="http://schemas.openxmlformats.org/officeDocument/2006/relationships/slide" Target="/ppt/slides/slide5.xml" Id="R583a8d258e1c4848" /><Relationship Type="http://schemas.openxmlformats.org/officeDocument/2006/relationships/slide" Target="/ppt/slides/slide6.xml" Id="Rfde60e98ef99460a" /><Relationship Type="http://schemas.openxmlformats.org/officeDocument/2006/relationships/slide" Target="/ppt/slides/slide7.xml" Id="R71a9682a9cdf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7cc9a66e3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c107ca57a4366" /><Relationship Type="http://schemas.openxmlformats.org/officeDocument/2006/relationships/theme" Target="/ppt/slideMasters/theme/theme1.xml" Id="R517d9cb0f52d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c107ca57a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a3755659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cbff604e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07a9cd4b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f1b9ee18d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faa3cde1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845f05d9c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f08b5861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RØRLIEN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2 464 795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RØRLIEN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990 967 105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RØRLIEN HOLDING AS</a:t>
            </a:r>
          </a:p>
        </p:txBody>
      </p:sp>
    </p:spTree>
  </p:cSld>
  <p:clrMapOvr>
    <a:masterClrMapping xmlns:a="http://schemas.openxmlformats.org/drawingml/2006/main"/>
  </p:clrMapOvr>
</p:sld>
</file>