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59edb4718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fb7dd8fef47e2"/>
  </p:sldMasterIdLst>
  <p:sldIdLst>
    <p:sldId xmlns:r="http://schemas.openxmlformats.org/officeDocument/2006/relationships" id="256" r:id="R46e15f9ff51649ab"/>
    <p:sldId xmlns:r="http://schemas.openxmlformats.org/officeDocument/2006/relationships" id="257" r:id="R07b024247bfa4d4b"/>
    <p:sldId xmlns:r="http://schemas.openxmlformats.org/officeDocument/2006/relationships" id="258" r:id="R546fcf17b5304116"/>
    <p:sldId xmlns:r="http://schemas.openxmlformats.org/officeDocument/2006/relationships" id="259" r:id="R921247406eea4549"/>
    <p:sldId xmlns:r="http://schemas.openxmlformats.org/officeDocument/2006/relationships" id="260" r:id="R8ed72a48fb714644"/>
    <p:sldId xmlns:r="http://schemas.openxmlformats.org/officeDocument/2006/relationships" id="261" r:id="R0f6d3a94fbe4494d"/>
    <p:sldId xmlns:r="http://schemas.openxmlformats.org/officeDocument/2006/relationships" id="262" r:id="Rdc6d9ca514b8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fb7dd8fef47e2" /><Relationship Type="http://schemas.openxmlformats.org/officeDocument/2006/relationships/slide" Target="/ppt/slides/slide1.xml" Id="R46e15f9ff51649ab" /><Relationship Type="http://schemas.openxmlformats.org/officeDocument/2006/relationships/slide" Target="/ppt/slides/slide2.xml" Id="R07b024247bfa4d4b" /><Relationship Type="http://schemas.openxmlformats.org/officeDocument/2006/relationships/slide" Target="/ppt/slides/slide3.xml" Id="R546fcf17b5304116" /><Relationship Type="http://schemas.openxmlformats.org/officeDocument/2006/relationships/slide" Target="/ppt/slides/slide4.xml" Id="R921247406eea4549" /><Relationship Type="http://schemas.openxmlformats.org/officeDocument/2006/relationships/slide" Target="/ppt/slides/slide5.xml" Id="R8ed72a48fb714644" /><Relationship Type="http://schemas.openxmlformats.org/officeDocument/2006/relationships/slide" Target="/ppt/slides/slide6.xml" Id="R0f6d3a94fbe4494d" /><Relationship Type="http://schemas.openxmlformats.org/officeDocument/2006/relationships/slide" Target="/ppt/slides/slide7.xml" Id="Rdc6d9ca514b8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972705b0d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1eb451fd4726" /><Relationship Type="http://schemas.openxmlformats.org/officeDocument/2006/relationships/theme" Target="/ppt/slideMasters/theme/theme1.xml" Id="Re25b678b9d9b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81eb451fd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8eb9b668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58224188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807e4a71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b9166c0d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2d4301b3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50cf8ffa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9d8f51ff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