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b16bc23c3e46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8b48e912ff4655"/>
  </p:sldMasterIdLst>
  <p:sldIdLst>
    <p:sldId xmlns:r="http://schemas.openxmlformats.org/officeDocument/2006/relationships" id="256" r:id="R0997e8922f9b4dda"/>
    <p:sldId xmlns:r="http://schemas.openxmlformats.org/officeDocument/2006/relationships" id="257" r:id="R627f7211c1d847ae"/>
    <p:sldId xmlns:r="http://schemas.openxmlformats.org/officeDocument/2006/relationships" id="258" r:id="R07e131e4a39e48b9"/>
    <p:sldId xmlns:r="http://schemas.openxmlformats.org/officeDocument/2006/relationships" id="259" r:id="R4a5a242681c14278"/>
    <p:sldId xmlns:r="http://schemas.openxmlformats.org/officeDocument/2006/relationships" id="260" r:id="Ra971704d7be24c05"/>
    <p:sldId xmlns:r="http://schemas.openxmlformats.org/officeDocument/2006/relationships" id="261" r:id="R48f5c0302eca40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8b48e912ff4655" /><Relationship Type="http://schemas.openxmlformats.org/officeDocument/2006/relationships/slide" Target="/ppt/slides/slide1.xml" Id="R0997e8922f9b4dda" /><Relationship Type="http://schemas.openxmlformats.org/officeDocument/2006/relationships/slide" Target="/ppt/slides/slide2.xml" Id="R627f7211c1d847ae" /><Relationship Type="http://schemas.openxmlformats.org/officeDocument/2006/relationships/slide" Target="/ppt/slides/slide3.xml" Id="R07e131e4a39e48b9" /><Relationship Type="http://schemas.openxmlformats.org/officeDocument/2006/relationships/slide" Target="/ppt/slides/slide4.xml" Id="R4a5a242681c14278" /><Relationship Type="http://schemas.openxmlformats.org/officeDocument/2006/relationships/slide" Target="/ppt/slides/slide5.xml" Id="Ra971704d7be24c05" /><Relationship Type="http://schemas.openxmlformats.org/officeDocument/2006/relationships/slide" Target="/ppt/slides/slide6.xml" Id="R48f5c0302eca40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1bd51f14dd45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6c293ab79428e" /><Relationship Type="http://schemas.openxmlformats.org/officeDocument/2006/relationships/theme" Target="/ppt/slideMasters/theme/theme1.xml" Id="R8049d7a9e69b4a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16c293ab7942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e80b6011d4a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b5f88b45b45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b210b479549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d69b0181d47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7f9e8f80148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e6d2b3a984b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AALESUNDS ARBEIDERFORENING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AALESUNDS ARBEIDERFORENING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AALESUNDS ARBEIDERFORENING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AALESUNDS ARBEIDERFORENING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AALESUNDS ARBEIDERFORENING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AALESUNDS ARBEIDERFORENING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−1 443 323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8 281 779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43 579 220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43 611 220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AALESUNDS ARBEIDERFORENING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Keiser Wilhelms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10 75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991 004 327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AALESUNDS ARBEIDERFORENING</a:t>
            </a:r>
          </a:p>
        </p:txBody>
      </p:sp>
    </p:spTree>
  </p:cSld>
  <p:clrMapOvr>
    <a:masterClrMapping xmlns:a="http://schemas.openxmlformats.org/drawingml/2006/main"/>
  </p:clrMapOvr>
</p:sld>
</file>