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23aaed1e4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fead635c8456c"/>
  </p:sldMasterIdLst>
  <p:sldIdLst>
    <p:sldId xmlns:r="http://schemas.openxmlformats.org/officeDocument/2006/relationships" id="256" r:id="R77877fcf2dc34406"/>
    <p:sldId xmlns:r="http://schemas.openxmlformats.org/officeDocument/2006/relationships" id="257" r:id="R3c6dcce341044bc3"/>
    <p:sldId xmlns:r="http://schemas.openxmlformats.org/officeDocument/2006/relationships" id="258" r:id="Rd2711fedff464cef"/>
    <p:sldId xmlns:r="http://schemas.openxmlformats.org/officeDocument/2006/relationships" id="259" r:id="R23b8540d24c34461"/>
    <p:sldId xmlns:r="http://schemas.openxmlformats.org/officeDocument/2006/relationships" id="260" r:id="R4bfbb4b29b284809"/>
    <p:sldId xmlns:r="http://schemas.openxmlformats.org/officeDocument/2006/relationships" id="261" r:id="Ra706436b9fff4778"/>
    <p:sldId xmlns:r="http://schemas.openxmlformats.org/officeDocument/2006/relationships" id="262" r:id="R802eadaf377445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fead635c8456c" /><Relationship Type="http://schemas.openxmlformats.org/officeDocument/2006/relationships/slide" Target="/ppt/slides/slide1.xml" Id="R77877fcf2dc34406" /><Relationship Type="http://schemas.openxmlformats.org/officeDocument/2006/relationships/slide" Target="/ppt/slides/slide2.xml" Id="R3c6dcce341044bc3" /><Relationship Type="http://schemas.openxmlformats.org/officeDocument/2006/relationships/slide" Target="/ppt/slides/slide3.xml" Id="Rd2711fedff464cef" /><Relationship Type="http://schemas.openxmlformats.org/officeDocument/2006/relationships/slide" Target="/ppt/slides/slide4.xml" Id="R23b8540d24c34461" /><Relationship Type="http://schemas.openxmlformats.org/officeDocument/2006/relationships/slide" Target="/ppt/slides/slide5.xml" Id="R4bfbb4b29b284809" /><Relationship Type="http://schemas.openxmlformats.org/officeDocument/2006/relationships/slide" Target="/ppt/slides/slide6.xml" Id="Ra706436b9fff4778" /><Relationship Type="http://schemas.openxmlformats.org/officeDocument/2006/relationships/slide" Target="/ppt/slides/slide7.xml" Id="R802eadaf377445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8c11c8be3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0297672fc4e76" /><Relationship Type="http://schemas.openxmlformats.org/officeDocument/2006/relationships/theme" Target="/ppt/slideMasters/theme/theme1.xml" Id="Rd12452034c62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0297672fc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1e6bdcc8c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e4fe8d2e7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f8aa48e604d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b227c6eef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b6394949a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5dcae4f02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7aa9d9fea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538 216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9 076 256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9 330 778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KRISTIAN EINARSEN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 torgvei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