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6efa93517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2f76a40de48d6"/>
  </p:sldMasterIdLst>
  <p:sldIdLst>
    <p:sldId xmlns:r="http://schemas.openxmlformats.org/officeDocument/2006/relationships" id="256" r:id="R9a93b2244d5a47db"/>
    <p:sldId xmlns:r="http://schemas.openxmlformats.org/officeDocument/2006/relationships" id="257" r:id="Rb58e712b79254aea"/>
    <p:sldId xmlns:r="http://schemas.openxmlformats.org/officeDocument/2006/relationships" id="258" r:id="R745d98ca4bc849c4"/>
    <p:sldId xmlns:r="http://schemas.openxmlformats.org/officeDocument/2006/relationships" id="259" r:id="R65a9559e994b40b5"/>
    <p:sldId xmlns:r="http://schemas.openxmlformats.org/officeDocument/2006/relationships" id="260" r:id="R8244ae0514c14c44"/>
    <p:sldId xmlns:r="http://schemas.openxmlformats.org/officeDocument/2006/relationships" id="261" r:id="R6ce4cf289d9e485a"/>
    <p:sldId xmlns:r="http://schemas.openxmlformats.org/officeDocument/2006/relationships" id="262" r:id="Ref39c1ad01fe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2f76a40de48d6" /><Relationship Type="http://schemas.openxmlformats.org/officeDocument/2006/relationships/slide" Target="/ppt/slides/slide1.xml" Id="R9a93b2244d5a47db" /><Relationship Type="http://schemas.openxmlformats.org/officeDocument/2006/relationships/slide" Target="/ppt/slides/slide2.xml" Id="Rb58e712b79254aea" /><Relationship Type="http://schemas.openxmlformats.org/officeDocument/2006/relationships/slide" Target="/ppt/slides/slide3.xml" Id="R745d98ca4bc849c4" /><Relationship Type="http://schemas.openxmlformats.org/officeDocument/2006/relationships/slide" Target="/ppt/slides/slide4.xml" Id="R65a9559e994b40b5" /><Relationship Type="http://schemas.openxmlformats.org/officeDocument/2006/relationships/slide" Target="/ppt/slides/slide5.xml" Id="R8244ae0514c14c44" /><Relationship Type="http://schemas.openxmlformats.org/officeDocument/2006/relationships/slide" Target="/ppt/slides/slide6.xml" Id="R6ce4cf289d9e485a" /><Relationship Type="http://schemas.openxmlformats.org/officeDocument/2006/relationships/slide" Target="/ppt/slides/slide7.xml" Id="Ref39c1ad01fe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130a82d1c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cf64ee8b84096" /><Relationship Type="http://schemas.openxmlformats.org/officeDocument/2006/relationships/theme" Target="/ppt/slideMasters/theme/theme1.xml" Id="R6d038e603a3e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cf64ee8b8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b5b88539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95df98e7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24932ba5a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6cd43ba9f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51aa576f9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852a4cb9b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e046ab8f7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12 160 985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SOLBERG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HEGOL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KRISTIAN HAMMERDAL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HALVORSEN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991 016 651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