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d0ef464ad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d8a23f9db4484"/>
  </p:sldMasterIdLst>
  <p:sldIdLst>
    <p:sldId xmlns:r="http://schemas.openxmlformats.org/officeDocument/2006/relationships" id="256" r:id="Rf741f6d623084a00"/>
    <p:sldId xmlns:r="http://schemas.openxmlformats.org/officeDocument/2006/relationships" id="257" r:id="R00ecea35216242d6"/>
    <p:sldId xmlns:r="http://schemas.openxmlformats.org/officeDocument/2006/relationships" id="258" r:id="Rcf0a83e50d914dd7"/>
    <p:sldId xmlns:r="http://schemas.openxmlformats.org/officeDocument/2006/relationships" id="259" r:id="R182ea72706b2429a"/>
    <p:sldId xmlns:r="http://schemas.openxmlformats.org/officeDocument/2006/relationships" id="260" r:id="Ra10d6d6fdb354b58"/>
    <p:sldId xmlns:r="http://schemas.openxmlformats.org/officeDocument/2006/relationships" id="261" r:id="Re2c540d9c8ce4d82"/>
    <p:sldId xmlns:r="http://schemas.openxmlformats.org/officeDocument/2006/relationships" id="262" r:id="R54cf9a479bc1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d8a23f9db4484" /><Relationship Type="http://schemas.openxmlformats.org/officeDocument/2006/relationships/slide" Target="/ppt/slides/slide1.xml" Id="Rf741f6d623084a00" /><Relationship Type="http://schemas.openxmlformats.org/officeDocument/2006/relationships/slide" Target="/ppt/slides/slide2.xml" Id="R00ecea35216242d6" /><Relationship Type="http://schemas.openxmlformats.org/officeDocument/2006/relationships/slide" Target="/ppt/slides/slide3.xml" Id="Rcf0a83e50d914dd7" /><Relationship Type="http://schemas.openxmlformats.org/officeDocument/2006/relationships/slide" Target="/ppt/slides/slide4.xml" Id="R182ea72706b2429a" /><Relationship Type="http://schemas.openxmlformats.org/officeDocument/2006/relationships/slide" Target="/ppt/slides/slide5.xml" Id="Ra10d6d6fdb354b58" /><Relationship Type="http://schemas.openxmlformats.org/officeDocument/2006/relationships/slide" Target="/ppt/slides/slide6.xml" Id="Re2c540d9c8ce4d82" /><Relationship Type="http://schemas.openxmlformats.org/officeDocument/2006/relationships/slide" Target="/ppt/slides/slide7.xml" Id="R54cf9a479bc1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a1ca8f0c7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b6168967743fd" /><Relationship Type="http://schemas.openxmlformats.org/officeDocument/2006/relationships/theme" Target="/ppt/slideMasters/theme/theme1.xml" Id="R7f3ff6635590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b61689677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d0e0648f9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722a4c409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bf542d9b54f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8d0937cf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8fc82b25d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028ae1a7a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edc2171bf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4 228 248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17 974 096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43 968 658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ODDMUND BERG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ODDMUND BERG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991 066 977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