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58bf3a2efe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99d8e38e4c49a2"/>
  </p:sldMasterIdLst>
  <p:sldIdLst>
    <p:sldId xmlns:r="http://schemas.openxmlformats.org/officeDocument/2006/relationships" id="256" r:id="Rf5a79f63ebd04d90"/>
    <p:sldId xmlns:r="http://schemas.openxmlformats.org/officeDocument/2006/relationships" id="257" r:id="Rf77d84576b324114"/>
    <p:sldId xmlns:r="http://schemas.openxmlformats.org/officeDocument/2006/relationships" id="258" r:id="R861476c7d4824336"/>
    <p:sldId xmlns:r="http://schemas.openxmlformats.org/officeDocument/2006/relationships" id="259" r:id="R9cf91c1ca2584b2d"/>
    <p:sldId xmlns:r="http://schemas.openxmlformats.org/officeDocument/2006/relationships" id="260" r:id="Rf7b6cbe2dbbb42c3"/>
    <p:sldId xmlns:r="http://schemas.openxmlformats.org/officeDocument/2006/relationships" id="261" r:id="Rfee0f59e4da4464e"/>
    <p:sldId xmlns:r="http://schemas.openxmlformats.org/officeDocument/2006/relationships" id="262" r:id="R3196fb3c16d8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9d8e38e4c49a2" /><Relationship Type="http://schemas.openxmlformats.org/officeDocument/2006/relationships/slide" Target="/ppt/slides/slide1.xml" Id="Rf5a79f63ebd04d90" /><Relationship Type="http://schemas.openxmlformats.org/officeDocument/2006/relationships/slide" Target="/ppt/slides/slide2.xml" Id="Rf77d84576b324114" /><Relationship Type="http://schemas.openxmlformats.org/officeDocument/2006/relationships/slide" Target="/ppt/slides/slide3.xml" Id="R861476c7d4824336" /><Relationship Type="http://schemas.openxmlformats.org/officeDocument/2006/relationships/slide" Target="/ppt/slides/slide4.xml" Id="R9cf91c1ca2584b2d" /><Relationship Type="http://schemas.openxmlformats.org/officeDocument/2006/relationships/slide" Target="/ppt/slides/slide5.xml" Id="Rf7b6cbe2dbbb42c3" /><Relationship Type="http://schemas.openxmlformats.org/officeDocument/2006/relationships/slide" Target="/ppt/slides/slide6.xml" Id="Rfee0f59e4da4464e" /><Relationship Type="http://schemas.openxmlformats.org/officeDocument/2006/relationships/slide" Target="/ppt/slides/slide7.xml" Id="R3196fb3c16d8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f4d2fe972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493a0e14f49fe" /><Relationship Type="http://schemas.openxmlformats.org/officeDocument/2006/relationships/theme" Target="/ppt/slideMasters/theme/theme1.xml" Id="Rdda2494c426542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c493a0e14f49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91f0ea8fe47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5f67c287648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5c8d10ea7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0fed35191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5e9a7c8a344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6d8525aa042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1f4a682ed48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AMDAL BYGG &amp;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AMDAL BYGG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AMDAL BYGG &amp; INVEST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AMDAL BYGG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AMDAL BYGG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AMDAL BYGG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258 186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3 122 953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3 250 572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AMDAL BYGG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AMDAL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 NORHEIM AMDAL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AMDAL BYGG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Finnøyvegen 305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991 073 671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AMDAL BYGG &amp; INVEST AS</a:t>
            </a:r>
          </a:p>
        </p:txBody>
      </p:sp>
    </p:spTree>
  </p:cSld>
  <p:clrMapOvr>
    <a:masterClrMapping xmlns:a="http://schemas.openxmlformats.org/drawingml/2006/main"/>
  </p:clrMapOvr>
</p:sld>
</file>