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fd8b96009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759c08ca9407e"/>
  </p:sldMasterIdLst>
  <p:sldIdLst>
    <p:sldId xmlns:r="http://schemas.openxmlformats.org/officeDocument/2006/relationships" id="256" r:id="R2aae1840021241ef"/>
    <p:sldId xmlns:r="http://schemas.openxmlformats.org/officeDocument/2006/relationships" id="257" r:id="R6187553bb8334142"/>
    <p:sldId xmlns:r="http://schemas.openxmlformats.org/officeDocument/2006/relationships" id="258" r:id="Re48e5b5516694ad1"/>
    <p:sldId xmlns:r="http://schemas.openxmlformats.org/officeDocument/2006/relationships" id="259" r:id="R0be28d77189849bf"/>
    <p:sldId xmlns:r="http://schemas.openxmlformats.org/officeDocument/2006/relationships" id="260" r:id="R49cadc5921ca4624"/>
    <p:sldId xmlns:r="http://schemas.openxmlformats.org/officeDocument/2006/relationships" id="261" r:id="R90973dbb519d4e00"/>
    <p:sldId xmlns:r="http://schemas.openxmlformats.org/officeDocument/2006/relationships" id="262" r:id="R487b9dcbba1b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759c08ca9407e" /><Relationship Type="http://schemas.openxmlformats.org/officeDocument/2006/relationships/slide" Target="/ppt/slides/slide1.xml" Id="R2aae1840021241ef" /><Relationship Type="http://schemas.openxmlformats.org/officeDocument/2006/relationships/slide" Target="/ppt/slides/slide2.xml" Id="R6187553bb8334142" /><Relationship Type="http://schemas.openxmlformats.org/officeDocument/2006/relationships/slide" Target="/ppt/slides/slide3.xml" Id="Re48e5b5516694ad1" /><Relationship Type="http://schemas.openxmlformats.org/officeDocument/2006/relationships/slide" Target="/ppt/slides/slide4.xml" Id="R0be28d77189849bf" /><Relationship Type="http://schemas.openxmlformats.org/officeDocument/2006/relationships/slide" Target="/ppt/slides/slide5.xml" Id="R49cadc5921ca4624" /><Relationship Type="http://schemas.openxmlformats.org/officeDocument/2006/relationships/slide" Target="/ppt/slides/slide6.xml" Id="R90973dbb519d4e00" /><Relationship Type="http://schemas.openxmlformats.org/officeDocument/2006/relationships/slide" Target="/ppt/slides/slide7.xml" Id="R487b9dcbba1b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32f6666c7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c1cf8e0f74aa5" /><Relationship Type="http://schemas.openxmlformats.org/officeDocument/2006/relationships/theme" Target="/ppt/slideMasters/theme/theme1.xml" Id="R89566847e04a4a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c1cf8e0f7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00d76f6af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62bcbc1af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aa68bb2d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ca2a6cd15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f26e21e63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706d552045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9b4975167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GGG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4 136 223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18 492 863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18 542 708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Moe, Kløverveien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53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991 074 929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GGG INVEST AS</a:t>
            </a:r>
          </a:p>
        </p:txBody>
      </p:sp>
    </p:spTree>
  </p:cSld>
  <p:clrMapOvr>
    <a:masterClrMapping xmlns:a="http://schemas.openxmlformats.org/drawingml/2006/main"/>
  </p:clrMapOvr>
</p:sld>
</file>